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  <p188:author id="{856C5DAC-E5F0-24A3-7CE8-D27D76A768C5}" name="Alma Galvan" initials="AG" userId="S::agalvan@migrantclinician.org::82bfc8be-73ed-4017-b250-fad6233e8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9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97"/>
    <a:srgbClr val="F29D2C"/>
    <a:srgbClr val="0E5299"/>
    <a:srgbClr val="FFD243"/>
    <a:srgbClr val="549FEA"/>
    <a:srgbClr val="2F3492"/>
    <a:srgbClr val="69ABED"/>
    <a:srgbClr val="72B0EE"/>
    <a:srgbClr val="84BAF0"/>
    <a:srgbClr val="8E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28A65-02D7-E209-3047-5E822F3F87C4}" v="136" dt="2021-12-21T19:35:00.071"/>
    <p1510:client id="{1D0DB30A-15E4-B5F1-1290-CA1DD73B2D34}" v="17" dt="2022-01-07T15:12:53.193"/>
    <p1510:client id="{321CEB46-0FBF-4725-AFCE-1FBFA348A7D7}" v="4" dt="2021-12-21T19:47:19.507"/>
    <p1510:client id="{3E686928-0870-62F5-2E51-ABF76D4F30C9}" v="121" dt="2021-12-20T21:49:34.316"/>
    <p1510:client id="{5AA81574-7B03-8C0C-53C8-C46FAB4AAB94}" v="4" dt="2021-12-22T14:27:38.664"/>
    <p1510:client id="{805A34C8-8F8E-76F4-70A1-57744E806576}" v="2" dt="2022-01-07T15:17:14.873"/>
    <p1510:client id="{9CCDE059-1676-9178-991E-93B827C45A31}" v="2" dt="2022-01-07T15:14:20.246"/>
    <p1510:client id="{9CD1672E-D9A1-6044-4240-FC3DCC02C44F}" v="18" dt="2021-12-21T21:29:15.860"/>
    <p1510:client id="{E5AB28AE-0073-035A-4747-35D5D555EDC9}" v="58" dt="2021-12-23T16:15:58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424" y="68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Lopez-Quezada" userId="d444c8ac-3606-446b-ab90-a96ed9b696ec" providerId="ADAL" clId="{B7CF53DD-103A-465C-8732-112AF8E56EA4}"/>
    <pc:docChg chg="undo redo custSel modSld">
      <pc:chgData name="Giovanni Lopez-Quezada" userId="d444c8ac-3606-446b-ab90-a96ed9b696ec" providerId="ADAL" clId="{B7CF53DD-103A-465C-8732-112AF8E56EA4}" dt="2021-12-17T22:54:07.018" v="181" actId="122"/>
      <pc:docMkLst>
        <pc:docMk/>
      </pc:docMkLst>
      <pc:sldChg chg="addSp delSp modSp mod">
        <pc:chgData name="Giovanni Lopez-Quezada" userId="d444c8ac-3606-446b-ab90-a96ed9b696ec" providerId="ADAL" clId="{B7CF53DD-103A-465C-8732-112AF8E56EA4}" dt="2021-12-17T22:54:07.018" v="181" actId="122"/>
        <pc:sldMkLst>
          <pc:docMk/>
          <pc:sldMk cId="863628216" sldId="256"/>
        </pc:sldMkLst>
        <pc:spChg chg="mod">
          <ac:chgData name="Giovanni Lopez-Quezada" userId="d444c8ac-3606-446b-ab90-a96ed9b696ec" providerId="ADAL" clId="{B7CF53DD-103A-465C-8732-112AF8E56EA4}" dt="2021-12-17T22:45:45.851" v="6" actId="1076"/>
          <ac:spMkLst>
            <pc:docMk/>
            <pc:sldMk cId="863628216" sldId="256"/>
            <ac:spMk id="25" creationId="{E7B8E400-F5C5-42FB-988E-939361ED1137}"/>
          </ac:spMkLst>
        </pc:spChg>
        <pc:spChg chg="mod">
          <ac:chgData name="Giovanni Lopez-Quezada" userId="d444c8ac-3606-446b-ab90-a96ed9b696ec" providerId="ADAL" clId="{B7CF53DD-103A-465C-8732-112AF8E56EA4}" dt="2021-12-17T22:46:53.166" v="19" actId="1036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Giovanni Lopez-Quezada" userId="d444c8ac-3606-446b-ab90-a96ed9b696ec" providerId="ADAL" clId="{B7CF53DD-103A-465C-8732-112AF8E56EA4}" dt="2021-12-17T22:52:53.394" v="144" actId="1076"/>
          <ac:spMkLst>
            <pc:docMk/>
            <pc:sldMk cId="863628216" sldId="256"/>
            <ac:spMk id="36" creationId="{6412BEDF-938B-4552-A838-8D513795A6C4}"/>
          </ac:spMkLst>
        </pc:spChg>
        <pc:spChg chg="del">
          <ac:chgData name="Giovanni Lopez-Quezada" userId="d444c8ac-3606-446b-ab90-a96ed9b696ec" providerId="ADAL" clId="{B7CF53DD-103A-465C-8732-112AF8E56EA4}" dt="2021-12-17T22:45:22.914" v="0" actId="478"/>
          <ac:spMkLst>
            <pc:docMk/>
            <pc:sldMk cId="863628216" sldId="256"/>
            <ac:spMk id="40" creationId="{65F239E6-4419-4ED1-9D01-216CFBD58666}"/>
          </ac:spMkLst>
        </pc:spChg>
        <pc:spChg chg="mod">
          <ac:chgData name="Giovanni Lopez-Quezada" userId="d444c8ac-3606-446b-ab90-a96ed9b696ec" providerId="ADAL" clId="{B7CF53DD-103A-465C-8732-112AF8E56EA4}" dt="2021-12-17T22:48:43.555" v="46" actId="14100"/>
          <ac:spMkLst>
            <pc:docMk/>
            <pc:sldMk cId="863628216" sldId="256"/>
            <ac:spMk id="45" creationId="{A09AFEAC-F40D-496E-9ACD-B406C3095759}"/>
          </ac:spMkLst>
        </pc:spChg>
        <pc:spChg chg="mod">
          <ac:chgData name="Giovanni Lopez-Quezada" userId="d444c8ac-3606-446b-ab90-a96ed9b696ec" providerId="ADAL" clId="{B7CF53DD-103A-465C-8732-112AF8E56EA4}" dt="2021-12-17T22:54:07.018" v="181" actId="122"/>
          <ac:spMkLst>
            <pc:docMk/>
            <pc:sldMk cId="863628216" sldId="256"/>
            <ac:spMk id="57" creationId="{BF0C7DC3-1172-41B1-AA36-AE9EE26F1658}"/>
          </ac:spMkLst>
        </pc:spChg>
        <pc:spChg chg="add mod">
          <ac:chgData name="Giovanni Lopez-Quezada" userId="d444c8ac-3606-446b-ab90-a96ed9b696ec" providerId="ADAL" clId="{B7CF53DD-103A-465C-8732-112AF8E56EA4}" dt="2021-12-17T22:54:04.109" v="180" actId="1035"/>
          <ac:spMkLst>
            <pc:docMk/>
            <pc:sldMk cId="863628216" sldId="256"/>
            <ac:spMk id="61" creationId="{1253B33D-AAC1-4D07-8D03-D8743278C0A6}"/>
          </ac:spMkLst>
        </pc:spChg>
        <pc:spChg chg="add mod">
          <ac:chgData name="Giovanni Lopez-Quezada" userId="d444c8ac-3606-446b-ab90-a96ed9b696ec" providerId="ADAL" clId="{B7CF53DD-103A-465C-8732-112AF8E56EA4}" dt="2021-12-17T22:53:02.039" v="148" actId="1076"/>
          <ac:spMkLst>
            <pc:docMk/>
            <pc:sldMk cId="863628216" sldId="256"/>
            <ac:spMk id="62" creationId="{C4AC4865-2A75-4E2B-BBF0-BA82C5084BF0}"/>
          </ac:spMkLst>
        </pc:spChg>
        <pc:spChg chg="mod">
          <ac:chgData name="Giovanni Lopez-Quezada" userId="d444c8ac-3606-446b-ab90-a96ed9b696ec" providerId="ADAL" clId="{B7CF53DD-103A-465C-8732-112AF8E56EA4}" dt="2021-12-17T22:48:24.782" v="41" actId="14100"/>
          <ac:spMkLst>
            <pc:docMk/>
            <pc:sldMk cId="863628216" sldId="256"/>
            <ac:spMk id="63" creationId="{A00B592B-B35D-4799-AE4C-3ADC32F7EB77}"/>
          </ac:spMkLst>
        </pc:spChg>
        <pc:spChg chg="mod">
          <ac:chgData name="Giovanni Lopez-Quezada" userId="d444c8ac-3606-446b-ab90-a96ed9b696ec" providerId="ADAL" clId="{B7CF53DD-103A-465C-8732-112AF8E56EA4}" dt="2021-12-17T22:48:28.046" v="42" actId="1076"/>
          <ac:spMkLst>
            <pc:docMk/>
            <pc:sldMk cId="863628216" sldId="256"/>
            <ac:spMk id="65" creationId="{FB2199B5-95F2-4518-B0C3-129FA3A5712B}"/>
          </ac:spMkLst>
        </pc:spChg>
        <pc:spChg chg="mod">
          <ac:chgData name="Giovanni Lopez-Quezada" userId="d444c8ac-3606-446b-ab90-a96ed9b696ec" providerId="ADAL" clId="{B7CF53DD-103A-465C-8732-112AF8E56EA4}" dt="2021-12-17T22:48:33.747" v="43" actId="14100"/>
          <ac:spMkLst>
            <pc:docMk/>
            <pc:sldMk cId="863628216" sldId="256"/>
            <ac:spMk id="67" creationId="{8CEF881C-3727-4C5F-9F80-DDC10317EA34}"/>
          </ac:spMkLst>
        </pc:spChg>
        <pc:grpChg chg="del">
          <ac:chgData name="Giovanni Lopez-Quezada" userId="d444c8ac-3606-446b-ab90-a96ed9b696ec" providerId="ADAL" clId="{B7CF53DD-103A-465C-8732-112AF8E56EA4}" dt="2021-12-17T22:45:22.914" v="0" actId="478"/>
          <ac:grpSpMkLst>
            <pc:docMk/>
            <pc:sldMk cId="863628216" sldId="256"/>
            <ac:grpSpMk id="6" creationId="{80508315-2B8A-4C88-9B33-E109AB188D6D}"/>
          </ac:grpSpMkLst>
        </pc:grpChg>
        <pc:grpChg chg="mod">
          <ac:chgData name="Giovanni Lopez-Quezada" userId="d444c8ac-3606-446b-ab90-a96ed9b696ec" providerId="ADAL" clId="{B7CF53DD-103A-465C-8732-112AF8E56EA4}" dt="2021-12-17T22:52:55.602" v="145" actId="1076"/>
          <ac:grpSpMkLst>
            <pc:docMk/>
            <pc:sldMk cId="863628216" sldId="256"/>
            <ac:grpSpMk id="47" creationId="{06833B9E-E49C-4329-9D8D-978623D904FE}"/>
          </ac:grpSpMkLst>
        </pc:grpChg>
        <pc:picChg chg="add mod">
          <ac:chgData name="Giovanni Lopez-Quezada" userId="d444c8ac-3606-446b-ab90-a96ed9b696ec" providerId="ADAL" clId="{B7CF53DD-103A-465C-8732-112AF8E56EA4}" dt="2021-12-17T22:54:04.109" v="180" actId="1035"/>
          <ac:picMkLst>
            <pc:docMk/>
            <pc:sldMk cId="863628216" sldId="256"/>
            <ac:picMk id="50" creationId="{081596DD-6F88-4E81-9A28-FFDFEA600546}"/>
          </ac:picMkLst>
        </pc:picChg>
        <pc:picChg chg="add mod">
          <ac:chgData name="Giovanni Lopez-Quezada" userId="d444c8ac-3606-446b-ab90-a96ed9b696ec" providerId="ADAL" clId="{B7CF53DD-103A-465C-8732-112AF8E56EA4}" dt="2021-12-17T22:53:50.998" v="173" actId="1076"/>
          <ac:picMkLst>
            <pc:docMk/>
            <pc:sldMk cId="863628216" sldId="256"/>
            <ac:picMk id="54" creationId="{0A0BEF24-8018-4671-A33C-B7080D4AC54E}"/>
          </ac:picMkLst>
        </pc:picChg>
        <pc:picChg chg="add mod">
          <ac:chgData name="Giovanni Lopez-Quezada" userId="d444c8ac-3606-446b-ab90-a96ed9b696ec" providerId="ADAL" clId="{B7CF53DD-103A-465C-8732-112AF8E56EA4}" dt="2021-12-17T22:54:04.109" v="180" actId="1035"/>
          <ac:picMkLst>
            <pc:docMk/>
            <pc:sldMk cId="863628216" sldId="256"/>
            <ac:picMk id="59" creationId="{4A4553BB-B89E-4DD7-9713-D3F2C01E882C}"/>
          </ac:picMkLst>
        </pc:picChg>
        <pc:picChg chg="add mod">
          <ac:chgData name="Giovanni Lopez-Quezada" userId="d444c8ac-3606-446b-ab90-a96ed9b696ec" providerId="ADAL" clId="{B7CF53DD-103A-465C-8732-112AF8E56EA4}" dt="2021-12-17T22:53:48.660" v="171" actId="1076"/>
          <ac:picMkLst>
            <pc:docMk/>
            <pc:sldMk cId="863628216" sldId="256"/>
            <ac:picMk id="68" creationId="{13528EEF-D9A6-4EF7-ADEA-3A845509D489}"/>
          </ac:picMkLst>
        </pc:picChg>
      </pc:sldChg>
      <pc:sldChg chg="addSp delSp modSp mod modCm">
        <pc:chgData name="Giovanni Lopez-Quezada" userId="d444c8ac-3606-446b-ab90-a96ed9b696ec" providerId="ADAL" clId="{B7CF53DD-103A-465C-8732-112AF8E56EA4}" dt="2021-12-17T22:51:10.461" v="107" actId="1076"/>
        <pc:sldMkLst>
          <pc:docMk/>
          <pc:sldMk cId="2314076300" sldId="257"/>
        </pc:sldMkLst>
        <pc:spChg chg="del">
          <ac:chgData name="Giovanni Lopez-Quezada" userId="d444c8ac-3606-446b-ab90-a96ed9b696ec" providerId="ADAL" clId="{B7CF53DD-103A-465C-8732-112AF8E56EA4}" dt="2021-12-17T22:49:19.564" v="48" actId="478"/>
          <ac:spMkLst>
            <pc:docMk/>
            <pc:sldMk cId="2314076300" sldId="257"/>
            <ac:spMk id="83" creationId="{351DC6D3-93D5-43E5-9B8F-A72E25FB419A}"/>
          </ac:spMkLst>
        </pc:spChg>
        <pc:spChg chg="mod">
          <ac:chgData name="Giovanni Lopez-Quezada" userId="d444c8ac-3606-446b-ab90-a96ed9b696ec" providerId="ADAL" clId="{B7CF53DD-103A-465C-8732-112AF8E56EA4}" dt="2021-12-17T22:49:17.266" v="47" actId="14100"/>
          <ac:spMkLst>
            <pc:docMk/>
            <pc:sldMk cId="2314076300" sldId="257"/>
            <ac:spMk id="87" creationId="{FB75EBC1-A90B-4351-AC7F-59F58A8F7733}"/>
          </ac:spMkLst>
        </pc:spChg>
        <pc:spChg chg="mod">
          <ac:chgData name="Giovanni Lopez-Quezada" userId="d444c8ac-3606-446b-ab90-a96ed9b696ec" providerId="ADAL" clId="{B7CF53DD-103A-465C-8732-112AF8E56EA4}" dt="2021-12-17T22:50:31.821" v="96" actId="1035"/>
          <ac:spMkLst>
            <pc:docMk/>
            <pc:sldMk cId="2314076300" sldId="257"/>
            <ac:spMk id="93" creationId="{5F54ADB9-EDD6-4085-9C88-4E0A43AD590B}"/>
          </ac:spMkLst>
        </pc:spChg>
        <pc:spChg chg="add mod">
          <ac:chgData name="Giovanni Lopez-Quezada" userId="d444c8ac-3606-446b-ab90-a96ed9b696ec" providerId="ADAL" clId="{B7CF53DD-103A-465C-8732-112AF8E56EA4}" dt="2021-12-17T22:50:37.238" v="97" actId="1076"/>
          <ac:spMkLst>
            <pc:docMk/>
            <pc:sldMk cId="2314076300" sldId="257"/>
            <ac:spMk id="94" creationId="{57157206-5058-41B6-BA44-B9B07BA0054A}"/>
          </ac:spMkLst>
        </pc:spChg>
        <pc:spChg chg="mod">
          <ac:chgData name="Giovanni Lopez-Quezada" userId="d444c8ac-3606-446b-ab90-a96ed9b696ec" providerId="ADAL" clId="{B7CF53DD-103A-465C-8732-112AF8E56EA4}" dt="2021-12-17T22:50:31.821" v="96" actId="1035"/>
          <ac:spMkLst>
            <pc:docMk/>
            <pc:sldMk cId="2314076300" sldId="257"/>
            <ac:spMk id="95" creationId="{A4AEED90-7E2D-4C4A-B5AD-DD18687738DB}"/>
          </ac:spMkLst>
        </pc:spChg>
        <pc:picChg chg="add mod">
          <ac:chgData name="Giovanni Lopez-Quezada" userId="d444c8ac-3606-446b-ab90-a96ed9b696ec" providerId="ADAL" clId="{B7CF53DD-103A-465C-8732-112AF8E56EA4}" dt="2021-12-17T22:51:10.461" v="107" actId="1076"/>
          <ac:picMkLst>
            <pc:docMk/>
            <pc:sldMk cId="2314076300" sldId="257"/>
            <ac:picMk id="82" creationId="{37963255-CCF6-4EF7-80BA-E336F1F1D8BE}"/>
          </ac:picMkLst>
        </pc:picChg>
        <pc:picChg chg="add mod">
          <ac:chgData name="Giovanni Lopez-Quezada" userId="d444c8ac-3606-446b-ab90-a96ed9b696ec" providerId="ADAL" clId="{B7CF53DD-103A-465C-8732-112AF8E56EA4}" dt="2021-12-17T22:51:10.461" v="107" actId="1076"/>
          <ac:picMkLst>
            <pc:docMk/>
            <pc:sldMk cId="2314076300" sldId="257"/>
            <ac:picMk id="98" creationId="{22FFC87F-3DC3-4F75-8488-33FE1B6D88C2}"/>
          </ac:picMkLst>
        </pc:picChg>
      </pc:sldChg>
    </pc:docChg>
  </pc:docChgLst>
  <pc:docChgLst>
    <pc:chgData name="Noel Dufrene" userId="S::ndufrene@migrantclinician.org::131c83a1-d70b-4f56-8487-a9b39281de7c" providerId="AD" clId="Web-{1D0DB30A-15E4-B5F1-1290-CA1DD73B2D34}"/>
    <pc:docChg chg="modSld">
      <pc:chgData name="Noel Dufrene" userId="S::ndufrene@migrantclinician.org::131c83a1-d70b-4f56-8487-a9b39281de7c" providerId="AD" clId="Web-{1D0DB30A-15E4-B5F1-1290-CA1DD73B2D34}" dt="2022-01-07T15:12:52.881" v="10" actId="20577"/>
      <pc:docMkLst>
        <pc:docMk/>
      </pc:docMkLst>
      <pc:sldChg chg="modSp modCm">
        <pc:chgData name="Noel Dufrene" userId="S::ndufrene@migrantclinician.org::131c83a1-d70b-4f56-8487-a9b39281de7c" providerId="AD" clId="Web-{1D0DB30A-15E4-B5F1-1290-CA1DD73B2D34}" dt="2022-01-07T15:12:52.881" v="10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1D0DB30A-15E4-B5F1-1290-CA1DD73B2D34}" dt="2022-01-07T15:12:52.881" v="10" actId="20577"/>
          <ac:spMkLst>
            <pc:docMk/>
            <pc:sldMk cId="863628216" sldId="256"/>
            <ac:spMk id="55" creationId="{E0C75D11-FA61-4138-BC13-F55508F61B3B}"/>
          </ac:spMkLst>
        </pc:spChg>
      </pc:sldChg>
    </pc:docChg>
  </pc:docChgLst>
  <pc:docChgLst>
    <pc:chgData name="Noel Dufrene" userId="S::ndufrene@migrantclinician.org::131c83a1-d70b-4f56-8487-a9b39281de7c" providerId="AD" clId="Web-{E5AB28AE-0073-035A-4747-35D5D555EDC9}"/>
    <pc:docChg chg="modSld">
      <pc:chgData name="Noel Dufrene" userId="S::ndufrene@migrantclinician.org::131c83a1-d70b-4f56-8487-a9b39281de7c" providerId="AD" clId="Web-{E5AB28AE-0073-035A-4747-35D5D555EDC9}" dt="2021-12-23T16:15:58.748" v="26"/>
      <pc:docMkLst>
        <pc:docMk/>
      </pc:docMkLst>
      <pc:sldChg chg="addSp delSp modSp delCm">
        <pc:chgData name="Noel Dufrene" userId="S::ndufrene@migrantclinician.org::131c83a1-d70b-4f56-8487-a9b39281de7c" providerId="AD" clId="Web-{E5AB28AE-0073-035A-4747-35D5D555EDC9}" dt="2021-12-23T16:15:58.748" v="26"/>
        <pc:sldMkLst>
          <pc:docMk/>
          <pc:sldMk cId="863628216" sldId="256"/>
        </pc:sldMkLst>
        <pc:spChg chg="add del">
          <ac:chgData name="Noel Dufrene" userId="S::ndufrene@migrantclinician.org::131c83a1-d70b-4f56-8487-a9b39281de7c" providerId="AD" clId="Web-{E5AB28AE-0073-035A-4747-35D5D555EDC9}" dt="2021-12-23T16:15:58.748" v="26"/>
          <ac:spMkLst>
            <pc:docMk/>
            <pc:sldMk cId="863628216" sldId="256"/>
            <ac:spMk id="5" creationId="{211FE010-EF9E-40E2-9F50-D17EB8056309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6:00:29.942" v="18" actId="20577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5:04:59.103" v="2" actId="20577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5:05:04.181" v="3" actId="20577"/>
          <ac:spMkLst>
            <pc:docMk/>
            <pc:sldMk cId="863628216" sldId="256"/>
            <ac:spMk id="28" creationId="{BF0AC4BE-D12D-4492-ABC3-A97A056DED9B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5:30:16.737" v="17" actId="20577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6:04:23.745" v="25" actId="14100"/>
          <ac:spMkLst>
            <pc:docMk/>
            <pc:sldMk cId="863628216" sldId="256"/>
            <ac:spMk id="52" creationId="{D06FD5C7-82A7-4814-91FD-962FC0EC1877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5:05:26.807" v="9" actId="20577"/>
          <ac:spMkLst>
            <pc:docMk/>
            <pc:sldMk cId="863628216" sldId="256"/>
            <ac:spMk id="55" creationId="{E0C75D11-FA61-4138-BC13-F55508F61B3B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5:05:23.666" v="8" actId="20577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6:01:12.522" v="20" actId="20577"/>
          <ac:spMkLst>
            <pc:docMk/>
            <pc:sldMk cId="863628216" sldId="256"/>
            <ac:spMk id="58" creationId="{C55F4B92-A022-4FA9-97D1-244E9872D5E7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5:05:19.697" v="7" actId="20577"/>
          <ac:spMkLst>
            <pc:docMk/>
            <pc:sldMk cId="863628216" sldId="256"/>
            <ac:spMk id="61" creationId="{1253B33D-AAC1-4D07-8D03-D8743278C0A6}"/>
          </ac:spMkLst>
        </pc:spChg>
      </pc:sldChg>
      <pc:sldChg chg="modSp">
        <pc:chgData name="Noel Dufrene" userId="S::ndufrene@migrantclinician.org::131c83a1-d70b-4f56-8487-a9b39281de7c" providerId="AD" clId="Web-{E5AB28AE-0073-035A-4747-35D5D555EDC9}" dt="2021-12-23T15:05:39.619" v="11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E5AB28AE-0073-035A-4747-35D5D555EDC9}" dt="2021-12-23T15:05:33.025" v="10" actId="20577"/>
          <ac:spMkLst>
            <pc:docMk/>
            <pc:sldMk cId="2314076300" sldId="257"/>
            <ac:spMk id="86" creationId="{CA5D6EFA-D2CA-4604-A90C-877E24577BAE}"/>
          </ac:spMkLst>
        </pc:spChg>
        <pc:spChg chg="mod">
          <ac:chgData name="Noel Dufrene" userId="S::ndufrene@migrantclinician.org::131c83a1-d70b-4f56-8487-a9b39281de7c" providerId="AD" clId="Web-{E5AB28AE-0073-035A-4747-35D5D555EDC9}" dt="2021-12-23T15:05:39.619" v="11" actId="20577"/>
          <ac:spMkLst>
            <pc:docMk/>
            <pc:sldMk cId="2314076300" sldId="257"/>
            <ac:spMk id="94" creationId="{57157206-5058-41B6-BA44-B9B07BA0054A}"/>
          </ac:spMkLst>
        </pc:spChg>
      </pc:sldChg>
    </pc:docChg>
  </pc:docChgLst>
  <pc:docChgLst>
    <pc:chgData clId="Web-{9CCDE059-1676-9178-991E-93B827C45A31}"/>
    <pc:docChg chg="modSld">
      <pc:chgData name="" userId="" providerId="" clId="Web-{9CCDE059-1676-9178-991E-93B827C45A31}" dt="2022-01-07T15:14:20.246" v="0" actId="20577"/>
      <pc:docMkLst>
        <pc:docMk/>
      </pc:docMkLst>
      <pc:sldChg chg="modSp">
        <pc:chgData name="" userId="" providerId="" clId="Web-{9CCDE059-1676-9178-991E-93B827C45A31}" dt="2022-01-07T15:14:20.246" v="0" actId="20577"/>
        <pc:sldMkLst>
          <pc:docMk/>
          <pc:sldMk cId="863628216" sldId="256"/>
        </pc:sldMkLst>
        <pc:spChg chg="mod">
          <ac:chgData name="" userId="" providerId="" clId="Web-{9CCDE059-1676-9178-991E-93B827C45A31}" dt="2022-01-07T15:14:20.246" v="0" actId="20577"/>
          <ac:spMkLst>
            <pc:docMk/>
            <pc:sldMk cId="863628216" sldId="256"/>
            <ac:spMk id="57" creationId="{BF0C7DC3-1172-41B1-AA36-AE9EE26F1658}"/>
          </ac:spMkLst>
        </pc:spChg>
      </pc:sldChg>
    </pc:docChg>
  </pc:docChgLst>
  <pc:docChgLst>
    <pc:chgData name="Noel Dufrene" userId="S::ndufrene@migrantclinician.org::131c83a1-d70b-4f56-8487-a9b39281de7c" providerId="AD" clId="Web-{0A428A65-02D7-E209-3047-5E822F3F87C4}"/>
    <pc:docChg chg="modSld">
      <pc:chgData name="Noel Dufrene" userId="S::ndufrene@migrantclinician.org::131c83a1-d70b-4f56-8487-a9b39281de7c" providerId="AD" clId="Web-{0A428A65-02D7-E209-3047-5E822F3F87C4}" dt="2021-12-21T19:34:58.962" v="72"/>
      <pc:docMkLst>
        <pc:docMk/>
      </pc:docMkLst>
      <pc:sldChg chg="delSp modSp addCm delCm modCm">
        <pc:chgData name="Noel Dufrene" userId="S::ndufrene@migrantclinician.org::131c83a1-d70b-4f56-8487-a9b39281de7c" providerId="AD" clId="Web-{0A428A65-02D7-E209-3047-5E822F3F87C4}" dt="2021-12-21T19:34:58.962" v="72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0A428A65-02D7-E209-3047-5E822F3F87C4}" dt="2021-12-21T19:22:15.986" v="67" actId="20577"/>
          <ac:spMkLst>
            <pc:docMk/>
            <pc:sldMk cId="863628216" sldId="256"/>
            <ac:spMk id="10" creationId="{1A5F4A01-344D-4EE3-A0A1-9301F64A6BB1}"/>
          </ac:spMkLst>
        </pc:spChg>
        <pc:spChg chg="mod">
          <ac:chgData name="Noel Dufrene" userId="S::ndufrene@migrantclinician.org::131c83a1-d70b-4f56-8487-a9b39281de7c" providerId="AD" clId="Web-{0A428A65-02D7-E209-3047-5E822F3F87C4}" dt="2021-12-21T18:23:31.902" v="39" actId="20577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Noel Dufrene" userId="S::ndufrene@migrantclinician.org::131c83a1-d70b-4f56-8487-a9b39281de7c" providerId="AD" clId="Web-{0A428A65-02D7-E209-3047-5E822F3F87C4}" dt="2021-12-21T19:34:17.617" v="69" actId="20577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Noel Dufrene" userId="S::ndufrene@migrantclinician.org::131c83a1-d70b-4f56-8487-a9b39281de7c" providerId="AD" clId="Web-{0A428A65-02D7-E209-3047-5E822F3F87C4}" dt="2021-12-21T18:23:13.120" v="35" actId="20577"/>
          <ac:spMkLst>
            <pc:docMk/>
            <pc:sldMk cId="863628216" sldId="256"/>
            <ac:spMk id="28" creationId="{BF0AC4BE-D12D-4492-ABC3-A97A056DED9B}"/>
          </ac:spMkLst>
        </pc:spChg>
        <pc:spChg chg="mod">
          <ac:chgData name="Noel Dufrene" userId="S::ndufrene@migrantclinician.org::131c83a1-d70b-4f56-8487-a9b39281de7c" providerId="AD" clId="Web-{0A428A65-02D7-E209-3047-5E822F3F87C4}" dt="2021-12-21T19:22:49.909" v="68" actId="20577"/>
          <ac:spMkLst>
            <pc:docMk/>
            <pc:sldMk cId="863628216" sldId="256"/>
            <ac:spMk id="51" creationId="{B6A11825-4985-4013-B0CA-05334A7C2540}"/>
          </ac:spMkLst>
        </pc:spChg>
        <pc:spChg chg="mod">
          <ac:chgData name="Noel Dufrene" userId="S::ndufrene@migrantclinician.org::131c83a1-d70b-4f56-8487-a9b39281de7c" providerId="AD" clId="Web-{0A428A65-02D7-E209-3047-5E822F3F87C4}" dt="2021-12-21T19:34:48.805" v="71" actId="20577"/>
          <ac:spMkLst>
            <pc:docMk/>
            <pc:sldMk cId="863628216" sldId="256"/>
            <ac:spMk id="55" creationId="{E0C75D11-FA61-4138-BC13-F55508F61B3B}"/>
          </ac:spMkLst>
        </pc:spChg>
        <pc:spChg chg="mod">
          <ac:chgData name="Noel Dufrene" userId="S::ndufrene@migrantclinician.org::131c83a1-d70b-4f56-8487-a9b39281de7c" providerId="AD" clId="Web-{0A428A65-02D7-E209-3047-5E822F3F87C4}" dt="2021-12-21T18:23:53.622" v="42" actId="20577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Noel Dufrene" userId="S::ndufrene@migrantclinician.org::131c83a1-d70b-4f56-8487-a9b39281de7c" providerId="AD" clId="Web-{0A428A65-02D7-E209-3047-5E822F3F87C4}" dt="2021-12-21T18:23:50.138" v="41" actId="20577"/>
          <ac:spMkLst>
            <pc:docMk/>
            <pc:sldMk cId="863628216" sldId="256"/>
            <ac:spMk id="61" creationId="{1253B33D-AAC1-4D07-8D03-D8743278C0A6}"/>
          </ac:spMkLst>
        </pc:spChg>
        <pc:spChg chg="del">
          <ac:chgData name="Noel Dufrene" userId="S::ndufrene@migrantclinician.org::131c83a1-d70b-4f56-8487-a9b39281de7c" providerId="AD" clId="Web-{0A428A65-02D7-E209-3047-5E822F3F87C4}" dt="2021-12-21T17:25:08.271" v="10"/>
          <ac:spMkLst>
            <pc:docMk/>
            <pc:sldMk cId="863628216" sldId="256"/>
            <ac:spMk id="62" creationId="{C4AC4865-2A75-4E2B-BBF0-BA82C5084BF0}"/>
          </ac:spMkLst>
        </pc:spChg>
        <pc:picChg chg="del">
          <ac:chgData name="Noel Dufrene" userId="S::ndufrene@migrantclinician.org::131c83a1-d70b-4f56-8487-a9b39281de7c" providerId="AD" clId="Web-{0A428A65-02D7-E209-3047-5E822F3F87C4}" dt="2021-12-21T17:25:06.584" v="9"/>
          <ac:picMkLst>
            <pc:docMk/>
            <pc:sldMk cId="863628216" sldId="256"/>
            <ac:picMk id="54" creationId="{0A0BEF24-8018-4671-A33C-B7080D4AC54E}"/>
          </ac:picMkLst>
        </pc:picChg>
        <pc:picChg chg="del">
          <ac:chgData name="Noel Dufrene" userId="S::ndufrene@migrantclinician.org::131c83a1-d70b-4f56-8487-a9b39281de7c" providerId="AD" clId="Web-{0A428A65-02D7-E209-3047-5E822F3F87C4}" dt="2021-12-21T17:25:05.037" v="8"/>
          <ac:picMkLst>
            <pc:docMk/>
            <pc:sldMk cId="863628216" sldId="256"/>
            <ac:picMk id="68" creationId="{13528EEF-D9A6-4EF7-ADEA-3A845509D489}"/>
          </ac:picMkLst>
        </pc:picChg>
      </pc:sldChg>
      <pc:sldChg chg="modSp delCm">
        <pc:chgData name="Noel Dufrene" userId="S::ndufrene@migrantclinician.org::131c83a1-d70b-4f56-8487-a9b39281de7c" providerId="AD" clId="Web-{0A428A65-02D7-E209-3047-5E822F3F87C4}" dt="2021-12-21T19:15:47.467" v="55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0A428A65-02D7-E209-3047-5E822F3F87C4}" dt="2021-12-21T19:15:47.467" v="55" actId="20577"/>
          <ac:spMkLst>
            <pc:docMk/>
            <pc:sldMk cId="2314076300" sldId="257"/>
            <ac:spMk id="86" creationId="{CA5D6EFA-D2CA-4604-A90C-877E24577BAE}"/>
          </ac:spMkLst>
        </pc:spChg>
        <pc:spChg chg="mod">
          <ac:chgData name="Noel Dufrene" userId="S::ndufrene@migrantclinician.org::131c83a1-d70b-4f56-8487-a9b39281de7c" providerId="AD" clId="Web-{0A428A65-02D7-E209-3047-5E822F3F87C4}" dt="2021-12-21T18:25:04.220" v="46" actId="20577"/>
          <ac:spMkLst>
            <pc:docMk/>
            <pc:sldMk cId="2314076300" sldId="257"/>
            <ac:spMk id="94" creationId="{57157206-5058-41B6-BA44-B9B07BA0054A}"/>
          </ac:spMkLst>
        </pc:spChg>
      </pc:sldChg>
    </pc:docChg>
  </pc:docChgLst>
  <pc:docChgLst>
    <pc:chgData name="Noel Dufrene" userId="S::ndufrene@migrantclinician.org::131c83a1-d70b-4f56-8487-a9b39281de7c" providerId="AD" clId="Web-{0EDB6EE8-EA55-68F5-3DEC-63CAA9D0EAF5}"/>
    <pc:docChg chg="mod modSld">
      <pc:chgData name="Noel Dufrene" userId="S::ndufrene@migrantclinician.org::131c83a1-d70b-4f56-8487-a9b39281de7c" providerId="AD" clId="Web-{0EDB6EE8-EA55-68F5-3DEC-63CAA9D0EAF5}" dt="2021-12-16T20:01:51.991" v="5"/>
      <pc:docMkLst>
        <pc:docMk/>
      </pc:docMkLst>
      <pc:sldChg chg="modSp addCm">
        <pc:chgData name="Noel Dufrene" userId="S::ndufrene@migrantclinician.org::131c83a1-d70b-4f56-8487-a9b39281de7c" providerId="AD" clId="Web-{0EDB6EE8-EA55-68F5-3DEC-63CAA9D0EAF5}" dt="2021-12-16T20:01:51.991" v="5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0EDB6EE8-EA55-68F5-3DEC-63CAA9D0EAF5}" dt="2021-12-16T20:01:44.389" v="3" actId="20577"/>
          <ac:spMkLst>
            <pc:docMk/>
            <pc:sldMk cId="863628216" sldId="256"/>
            <ac:spMk id="55" creationId="{E0C75D11-FA61-4138-BC13-F55508F61B3B}"/>
          </ac:spMkLst>
        </pc:spChg>
      </pc:sldChg>
    </pc:docChg>
  </pc:docChgLst>
  <pc:docChgLst>
    <pc:chgData name="Giovanni Lopez-Quezada" userId="d444c8ac-3606-446b-ab90-a96ed9b696ec" providerId="ADAL" clId="{321CEB46-0FBF-4725-AFCE-1FBFA348A7D7}"/>
    <pc:docChg chg="undo custSel modSld">
      <pc:chgData name="Giovanni Lopez-Quezada" userId="d444c8ac-3606-446b-ab90-a96ed9b696ec" providerId="ADAL" clId="{321CEB46-0FBF-4725-AFCE-1FBFA348A7D7}" dt="2021-12-21T19:51:35.315" v="121" actId="1035"/>
      <pc:docMkLst>
        <pc:docMk/>
      </pc:docMkLst>
      <pc:sldChg chg="addSp delSp modSp mod">
        <pc:chgData name="Giovanni Lopez-Quezada" userId="d444c8ac-3606-446b-ab90-a96ed9b696ec" providerId="ADAL" clId="{321CEB46-0FBF-4725-AFCE-1FBFA348A7D7}" dt="2021-12-21T19:51:35.315" v="121" actId="1035"/>
        <pc:sldMkLst>
          <pc:docMk/>
          <pc:sldMk cId="863628216" sldId="256"/>
        </pc:sldMkLst>
        <pc:spChg chg="mod">
          <ac:chgData name="Giovanni Lopez-Quezada" userId="d444c8ac-3606-446b-ab90-a96ed9b696ec" providerId="ADAL" clId="{321CEB46-0FBF-4725-AFCE-1FBFA348A7D7}" dt="2021-12-21T19:50:34.350" v="117" actId="1076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Giovanni Lopez-Quezada" userId="d444c8ac-3606-446b-ab90-a96ed9b696ec" providerId="ADAL" clId="{321CEB46-0FBF-4725-AFCE-1FBFA348A7D7}" dt="2021-12-21T19:48:44.953" v="107" actId="1036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Giovanni Lopez-Quezada" userId="d444c8ac-3606-446b-ab90-a96ed9b696ec" providerId="ADAL" clId="{321CEB46-0FBF-4725-AFCE-1FBFA348A7D7}" dt="2021-12-21T19:48:29.524" v="102" actId="1076"/>
          <ac:spMkLst>
            <pc:docMk/>
            <pc:sldMk cId="863628216" sldId="256"/>
            <ac:spMk id="28" creationId="{BF0AC4BE-D12D-4492-ABC3-A97A056DED9B}"/>
          </ac:spMkLst>
        </pc:spChg>
        <pc:spChg chg="del mod">
          <ac:chgData name="Giovanni Lopez-Quezada" userId="d444c8ac-3606-446b-ab90-a96ed9b696ec" providerId="ADAL" clId="{321CEB46-0FBF-4725-AFCE-1FBFA348A7D7}" dt="2021-12-21T19:47:19.044" v="87" actId="478"/>
          <ac:spMkLst>
            <pc:docMk/>
            <pc:sldMk cId="863628216" sldId="256"/>
            <ac:spMk id="51" creationId="{B6A11825-4985-4013-B0CA-05334A7C2540}"/>
          </ac:spMkLst>
        </pc:spChg>
        <pc:spChg chg="mod">
          <ac:chgData name="Giovanni Lopez-Quezada" userId="d444c8ac-3606-446b-ab90-a96ed9b696ec" providerId="ADAL" clId="{321CEB46-0FBF-4725-AFCE-1FBFA348A7D7}" dt="2021-12-21T16:57:58.813" v="15" actId="14100"/>
          <ac:spMkLst>
            <pc:docMk/>
            <pc:sldMk cId="863628216" sldId="256"/>
            <ac:spMk id="52" creationId="{D06FD5C7-82A7-4814-91FD-962FC0EC1877}"/>
          </ac:spMkLst>
        </pc:spChg>
        <pc:spChg chg="mod">
          <ac:chgData name="Giovanni Lopez-Quezada" userId="d444c8ac-3606-446b-ab90-a96ed9b696ec" providerId="ADAL" clId="{321CEB46-0FBF-4725-AFCE-1FBFA348A7D7}" dt="2021-12-21T16:58:01.120" v="16" actId="1076"/>
          <ac:spMkLst>
            <pc:docMk/>
            <pc:sldMk cId="863628216" sldId="256"/>
            <ac:spMk id="53" creationId="{C6CE72B4-5053-434F-BAD0-E2473CB6CA17}"/>
          </ac:spMkLst>
        </pc:spChg>
        <pc:spChg chg="mod">
          <ac:chgData name="Giovanni Lopez-Quezada" userId="d444c8ac-3606-446b-ab90-a96ed9b696ec" providerId="ADAL" clId="{321CEB46-0FBF-4725-AFCE-1FBFA348A7D7}" dt="2021-12-21T19:50:43.111" v="119" actId="948"/>
          <ac:spMkLst>
            <pc:docMk/>
            <pc:sldMk cId="863628216" sldId="256"/>
            <ac:spMk id="55" creationId="{E0C75D11-FA61-4138-BC13-F55508F61B3B}"/>
          </ac:spMkLst>
        </pc:spChg>
        <pc:spChg chg="add mod">
          <ac:chgData name="Giovanni Lopez-Quezada" userId="d444c8ac-3606-446b-ab90-a96ed9b696ec" providerId="ADAL" clId="{321CEB46-0FBF-4725-AFCE-1FBFA348A7D7}" dt="2021-12-21T19:51:35.315" v="121" actId="1035"/>
          <ac:spMkLst>
            <pc:docMk/>
            <pc:sldMk cId="863628216" sldId="256"/>
            <ac:spMk id="58" creationId="{C55F4B92-A022-4FA9-97D1-244E9872D5E7}"/>
          </ac:spMkLst>
        </pc:spChg>
        <pc:grpChg chg="mod">
          <ac:chgData name="Giovanni Lopez-Quezada" userId="d444c8ac-3606-446b-ab90-a96ed9b696ec" providerId="ADAL" clId="{321CEB46-0FBF-4725-AFCE-1FBFA348A7D7}" dt="2021-12-21T19:50:37.857" v="118" actId="1076"/>
          <ac:grpSpMkLst>
            <pc:docMk/>
            <pc:sldMk cId="863628216" sldId="256"/>
            <ac:grpSpMk id="19" creationId="{4C91DD64-7D1C-451E-8C1E-F1856CD7D85A}"/>
          </ac:grpSpMkLst>
        </pc:grpChg>
        <pc:picChg chg="del">
          <ac:chgData name="Giovanni Lopez-Quezada" userId="d444c8ac-3606-446b-ab90-a96ed9b696ec" providerId="ADAL" clId="{321CEB46-0FBF-4725-AFCE-1FBFA348A7D7}" dt="2021-12-21T16:56:53.098" v="1" actId="478"/>
          <ac:picMkLst>
            <pc:docMk/>
            <pc:sldMk cId="863628216" sldId="256"/>
            <ac:picMk id="58" creationId="{5940876E-F0C4-4567-9CC2-7F9CBABD8524}"/>
          </ac:picMkLst>
        </pc:picChg>
        <pc:picChg chg="mod">
          <ac:chgData name="Giovanni Lopez-Quezada" userId="d444c8ac-3606-446b-ab90-a96ed9b696ec" providerId="ADAL" clId="{321CEB46-0FBF-4725-AFCE-1FBFA348A7D7}" dt="2021-12-21T19:48:35.486" v="104" actId="14100"/>
          <ac:picMkLst>
            <pc:docMk/>
            <pc:sldMk cId="863628216" sldId="256"/>
            <ac:picMk id="60" creationId="{062A7F32-5726-4D86-A239-C9420B849FCC}"/>
          </ac:picMkLst>
        </pc:picChg>
        <pc:picChg chg="add mod">
          <ac:chgData name="Giovanni Lopez-Quezada" userId="d444c8ac-3606-446b-ab90-a96ed9b696ec" providerId="ADAL" clId="{321CEB46-0FBF-4725-AFCE-1FBFA348A7D7}" dt="2021-12-21T19:48:49.865" v="111" actId="1036"/>
          <ac:picMkLst>
            <pc:docMk/>
            <pc:sldMk cId="863628216" sldId="256"/>
            <ac:picMk id="69" creationId="{86F38613-3851-4FCC-92CB-F1998A42F913}"/>
          </ac:picMkLst>
        </pc:picChg>
      </pc:sldChg>
    </pc:docChg>
  </pc:docChgLst>
  <pc:docChgLst>
    <pc:chgData name="Noel Dufrene" userId="S::ndufrene@migrantclinician.org::131c83a1-d70b-4f56-8487-a9b39281de7c" providerId="AD" clId="Web-{72A249D3-1C9E-3027-AF7C-AA611E7DFA6D}"/>
    <pc:docChg chg="modSld">
      <pc:chgData name="Noel Dufrene" userId="S::ndufrene@migrantclinician.org::131c83a1-d70b-4f56-8487-a9b39281de7c" providerId="AD" clId="Web-{72A249D3-1C9E-3027-AF7C-AA611E7DFA6D}" dt="2021-12-16T21:20:15.941" v="51" actId="20577"/>
      <pc:docMkLst>
        <pc:docMk/>
      </pc:docMkLst>
      <pc:sldChg chg="modSp addCm modCm">
        <pc:chgData name="Noel Dufrene" userId="S::ndufrene@migrantclinician.org::131c83a1-d70b-4f56-8487-a9b39281de7c" providerId="AD" clId="Web-{72A249D3-1C9E-3027-AF7C-AA611E7DFA6D}" dt="2021-12-16T21:20:15.409" v="50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72A249D3-1C9E-3027-AF7C-AA611E7DFA6D}" dt="2021-12-16T21:19:10.892" v="49" actId="20577"/>
          <ac:spMkLst>
            <pc:docMk/>
            <pc:sldMk cId="863628216" sldId="256"/>
            <ac:spMk id="40" creationId="{65F239E6-4419-4ED1-9D01-216CFBD58666}"/>
          </ac:spMkLst>
        </pc:spChg>
        <pc:spChg chg="mod">
          <ac:chgData name="Noel Dufrene" userId="S::ndufrene@migrantclinician.org::131c83a1-d70b-4f56-8487-a9b39281de7c" providerId="AD" clId="Web-{72A249D3-1C9E-3027-AF7C-AA611E7DFA6D}" dt="2021-12-16T21:19:10.502" v="47" actId="20577"/>
          <ac:spMkLst>
            <pc:docMk/>
            <pc:sldMk cId="863628216" sldId="256"/>
            <ac:spMk id="55" creationId="{E0C75D11-FA61-4138-BC13-F55508F61B3B}"/>
          </ac:spMkLst>
        </pc:spChg>
        <pc:spChg chg="mod">
          <ac:chgData name="Noel Dufrene" userId="S::ndufrene@migrantclinician.org::131c83a1-d70b-4f56-8487-a9b39281de7c" providerId="AD" clId="Web-{72A249D3-1C9E-3027-AF7C-AA611E7DFA6D}" dt="2021-12-16T21:20:15.409" v="50" actId="20577"/>
          <ac:spMkLst>
            <pc:docMk/>
            <pc:sldMk cId="863628216" sldId="256"/>
            <ac:spMk id="57" creationId="{BF0C7DC3-1172-41B1-AA36-AE9EE26F1658}"/>
          </ac:spMkLst>
        </pc:spChg>
      </pc:sldChg>
      <pc:sldChg chg="modSp addCm delCm modCm">
        <pc:chgData name="Noel Dufrene" userId="S::ndufrene@migrantclinician.org::131c83a1-d70b-4f56-8487-a9b39281de7c" providerId="AD" clId="Web-{72A249D3-1C9E-3027-AF7C-AA611E7DFA6D}" dt="2021-12-16T21:20:15.941" v="51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72A249D3-1C9E-3027-AF7C-AA611E7DFA6D}" dt="2021-12-16T21:20:15.941" v="51" actId="20577"/>
          <ac:spMkLst>
            <pc:docMk/>
            <pc:sldMk cId="2314076300" sldId="257"/>
            <ac:spMk id="83" creationId="{351DC6D3-93D5-43E5-9B8F-A72E25FB419A}"/>
          </ac:spMkLst>
        </pc:spChg>
        <pc:spChg chg="mod">
          <ac:chgData name="Noel Dufrene" userId="S::ndufrene@migrantclinician.org::131c83a1-d70b-4f56-8487-a9b39281de7c" providerId="AD" clId="Web-{72A249D3-1C9E-3027-AF7C-AA611E7DFA6D}" dt="2021-12-16T20:45:24.826" v="42" actId="20577"/>
          <ac:spMkLst>
            <pc:docMk/>
            <pc:sldMk cId="2314076300" sldId="257"/>
            <ac:spMk id="86" creationId="{CA5D6EFA-D2CA-4604-A90C-877E24577BAE}"/>
          </ac:spMkLst>
        </pc:spChg>
      </pc:sldChg>
    </pc:docChg>
  </pc:docChgLst>
  <pc:docChgLst>
    <pc:chgData name="Noel Dufrene" userId="S::ndufrene@migrantclinician.org::131c83a1-d70b-4f56-8487-a9b39281de7c" providerId="AD" clId="Web-{0A3A525B-CFE1-FDA7-A090-CBF75765721E}"/>
    <pc:docChg chg="modSld">
      <pc:chgData name="Noel Dufrene" userId="S::ndufrene@migrantclinician.org::131c83a1-d70b-4f56-8487-a9b39281de7c" providerId="AD" clId="Web-{0A3A525B-CFE1-FDA7-A090-CBF75765721E}" dt="2021-12-20T18:58:40.176" v="67" actId="20577"/>
      <pc:docMkLst>
        <pc:docMk/>
      </pc:docMkLst>
      <pc:sldChg chg="modSp addCm delCm modCm">
        <pc:chgData name="Noel Dufrene" userId="S::ndufrene@migrantclinician.org::131c83a1-d70b-4f56-8487-a9b39281de7c" providerId="AD" clId="Web-{0A3A525B-CFE1-FDA7-A090-CBF75765721E}" dt="2021-12-20T18:58:40.176" v="67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0A3A525B-CFE1-FDA7-A090-CBF75765721E}" dt="2021-12-20T18:58:40.176" v="67" actId="20577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Noel Dufrene" userId="S::ndufrene@migrantclinician.org::131c83a1-d70b-4f56-8487-a9b39281de7c" providerId="AD" clId="Web-{0A3A525B-CFE1-FDA7-A090-CBF75765721E}" dt="2021-12-20T18:55:46.229" v="20" actId="14100"/>
          <ac:spMkLst>
            <pc:docMk/>
            <pc:sldMk cId="863628216" sldId="256"/>
            <ac:spMk id="55" creationId="{E0C75D11-FA61-4138-BC13-F55508F61B3B}"/>
          </ac:spMkLst>
        </pc:spChg>
      </pc:sldChg>
      <pc:sldChg chg="addCm">
        <pc:chgData name="Noel Dufrene" userId="S::ndufrene@migrantclinician.org::131c83a1-d70b-4f56-8487-a9b39281de7c" providerId="AD" clId="Web-{0A3A525B-CFE1-FDA7-A090-CBF75765721E}" dt="2021-12-20T17:16:14.467" v="3"/>
        <pc:sldMkLst>
          <pc:docMk/>
          <pc:sldMk cId="2314076300" sldId="257"/>
        </pc:sldMkLst>
      </pc:sldChg>
    </pc:docChg>
  </pc:docChgLst>
  <pc:docChgLst>
    <pc:chgData name="Noel Dufrene" userId="S::ndufrene@migrantclinician.org::131c83a1-d70b-4f56-8487-a9b39281de7c" providerId="AD" clId="Web-{3E686928-0870-62F5-2E51-ABF76D4F30C9}"/>
    <pc:docChg chg="modSld">
      <pc:chgData name="Noel Dufrene" userId="S::ndufrene@migrantclinician.org::131c83a1-d70b-4f56-8487-a9b39281de7c" providerId="AD" clId="Web-{3E686928-0870-62F5-2E51-ABF76D4F30C9}" dt="2021-12-20T21:49:32.159" v="71" actId="20577"/>
      <pc:docMkLst>
        <pc:docMk/>
      </pc:docMkLst>
      <pc:sldChg chg="addSp delSp modSp delCm modCm">
        <pc:chgData name="Noel Dufrene" userId="S::ndufrene@migrantclinician.org::131c83a1-d70b-4f56-8487-a9b39281de7c" providerId="AD" clId="Web-{3E686928-0870-62F5-2E51-ABF76D4F30C9}" dt="2021-12-20T21:48:26.190" v="5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3E686928-0870-62F5-2E51-ABF76D4F30C9}" dt="2021-12-20T21:45:53.484" v="37" actId="20577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Noel Dufrene" userId="S::ndufrene@migrantclinician.org::131c83a1-d70b-4f56-8487-a9b39281de7c" providerId="AD" clId="Web-{3E686928-0870-62F5-2E51-ABF76D4F30C9}" dt="2021-12-20T21:48:06.955" v="56" actId="20577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Noel Dufrene" userId="S::ndufrene@migrantclinician.org::131c83a1-d70b-4f56-8487-a9b39281de7c" providerId="AD" clId="Web-{3E686928-0870-62F5-2E51-ABF76D4F30C9}" dt="2021-12-20T19:01:48.435" v="16" actId="1076"/>
          <ac:spMkLst>
            <pc:docMk/>
            <pc:sldMk cId="863628216" sldId="256"/>
            <ac:spMk id="51" creationId="{B6A11825-4985-4013-B0CA-05334A7C2540}"/>
          </ac:spMkLst>
        </pc:spChg>
        <pc:spChg chg="mod">
          <ac:chgData name="Noel Dufrene" userId="S::ndufrene@migrantclinician.org::131c83a1-d70b-4f56-8487-a9b39281de7c" providerId="AD" clId="Web-{3E686928-0870-62F5-2E51-ABF76D4F30C9}" dt="2021-12-20T21:45:43.405" v="35" actId="20577"/>
          <ac:spMkLst>
            <pc:docMk/>
            <pc:sldMk cId="863628216" sldId="256"/>
            <ac:spMk id="55" creationId="{E0C75D11-FA61-4138-BC13-F55508F61B3B}"/>
          </ac:spMkLst>
        </pc:spChg>
        <pc:spChg chg="mod">
          <ac:chgData name="Noel Dufrene" userId="S::ndufrene@migrantclinician.org::131c83a1-d70b-4f56-8487-a9b39281de7c" providerId="AD" clId="Web-{3E686928-0870-62F5-2E51-ABF76D4F30C9}" dt="2021-12-20T21:44:40.092" v="32" actId="20577"/>
          <ac:spMkLst>
            <pc:docMk/>
            <pc:sldMk cId="863628216" sldId="256"/>
            <ac:spMk id="57" creationId="{BF0C7DC3-1172-41B1-AA36-AE9EE26F1658}"/>
          </ac:spMkLst>
        </pc:spChg>
        <pc:grpChg chg="mod">
          <ac:chgData name="Noel Dufrene" userId="S::ndufrene@migrantclinician.org::131c83a1-d70b-4f56-8487-a9b39281de7c" providerId="AD" clId="Web-{3E686928-0870-62F5-2E51-ABF76D4F30C9}" dt="2021-12-20T19:01:48.528" v="17" actId="1076"/>
          <ac:grpSpMkLst>
            <pc:docMk/>
            <pc:sldMk cId="863628216" sldId="256"/>
            <ac:grpSpMk id="19" creationId="{4C91DD64-7D1C-451E-8C1E-F1856CD7D85A}"/>
          </ac:grpSpMkLst>
        </pc:grpChg>
        <pc:picChg chg="add del mod">
          <ac:chgData name="Noel Dufrene" userId="S::ndufrene@migrantclinician.org::131c83a1-d70b-4f56-8487-a9b39281de7c" providerId="AD" clId="Web-{3E686928-0870-62F5-2E51-ABF76D4F30C9}" dt="2021-12-20T21:40:20.852" v="26"/>
          <ac:picMkLst>
            <pc:docMk/>
            <pc:sldMk cId="863628216" sldId="256"/>
            <ac:picMk id="69" creationId="{39A84BD2-5DC3-455E-9EC8-1C54EDBB3723}"/>
          </ac:picMkLst>
        </pc:picChg>
      </pc:sldChg>
      <pc:sldChg chg="modSp delCm">
        <pc:chgData name="Noel Dufrene" userId="S::ndufrene@migrantclinician.org::131c83a1-d70b-4f56-8487-a9b39281de7c" providerId="AD" clId="Web-{3E686928-0870-62F5-2E51-ABF76D4F30C9}" dt="2021-12-20T21:49:32.159" v="71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3E686928-0870-62F5-2E51-ABF76D4F30C9}" dt="2021-12-20T21:49:32.159" v="71" actId="20577"/>
          <ac:spMkLst>
            <pc:docMk/>
            <pc:sldMk cId="2314076300" sldId="257"/>
            <ac:spMk id="94" creationId="{57157206-5058-41B6-BA44-B9B07BA0054A}"/>
          </ac:spMkLst>
        </pc:spChg>
      </pc:sldChg>
    </pc:docChg>
  </pc:docChgLst>
  <pc:docChgLst>
    <pc:chgData name="Alma Galvan" userId="S::agalvan@migrantclinician.org::82bfc8be-73ed-4017-b250-fad6233e8710" providerId="AD" clId="Web-{9CD1672E-D9A1-6044-4240-FC3DCC02C44F}"/>
    <pc:docChg chg="mod modSld">
      <pc:chgData name="Alma Galvan" userId="S::agalvan@migrantclinician.org::82bfc8be-73ed-4017-b250-fad6233e8710" providerId="AD" clId="Web-{9CD1672E-D9A1-6044-4240-FC3DCC02C44F}" dt="2021-12-21T21:29:15.860" v="10" actId="20577"/>
      <pc:docMkLst>
        <pc:docMk/>
      </pc:docMkLst>
      <pc:sldChg chg="modSp addCm">
        <pc:chgData name="Alma Galvan" userId="S::agalvan@migrantclinician.org::82bfc8be-73ed-4017-b250-fad6233e8710" providerId="AD" clId="Web-{9CD1672E-D9A1-6044-4240-FC3DCC02C44F}" dt="2021-12-21T21:29:15.860" v="10" actId="20577"/>
        <pc:sldMkLst>
          <pc:docMk/>
          <pc:sldMk cId="863628216" sldId="256"/>
        </pc:sldMkLst>
        <pc:spChg chg="mod">
          <ac:chgData name="Alma Galvan" userId="S::agalvan@migrantclinician.org::82bfc8be-73ed-4017-b250-fad6233e8710" providerId="AD" clId="Web-{9CD1672E-D9A1-6044-4240-FC3DCC02C44F}" dt="2021-12-21T21:29:15.860" v="10" actId="20577"/>
          <ac:spMkLst>
            <pc:docMk/>
            <pc:sldMk cId="863628216" sldId="256"/>
            <ac:spMk id="23" creationId="{BF6D7C19-40A1-477B-B740-37809A43A22C}"/>
          </ac:spMkLst>
        </pc:spChg>
      </pc:sldChg>
    </pc:docChg>
  </pc:docChgLst>
  <pc:docChgLst>
    <pc:chgData clId="Web-{805A34C8-8F8E-76F4-70A1-57744E806576}"/>
    <pc:docChg chg="modSld">
      <pc:chgData name="" userId="" providerId="" clId="Web-{805A34C8-8F8E-76F4-70A1-57744E806576}" dt="2022-01-07T15:17:14.858" v="0" actId="20577"/>
      <pc:docMkLst>
        <pc:docMk/>
      </pc:docMkLst>
      <pc:sldChg chg="modSp">
        <pc:chgData name="" userId="" providerId="" clId="Web-{805A34C8-8F8E-76F4-70A1-57744E806576}" dt="2022-01-07T15:17:14.858" v="0" actId="20577"/>
        <pc:sldMkLst>
          <pc:docMk/>
          <pc:sldMk cId="863628216" sldId="256"/>
        </pc:sldMkLst>
        <pc:spChg chg="mod">
          <ac:chgData name="" userId="" providerId="" clId="Web-{805A34C8-8F8E-76F4-70A1-57744E806576}" dt="2022-01-07T15:17:14.858" v="0" actId="20577"/>
          <ac:spMkLst>
            <pc:docMk/>
            <pc:sldMk cId="863628216" sldId="256"/>
            <ac:spMk id="57" creationId="{BF0C7DC3-1172-41B1-AA36-AE9EE26F1658}"/>
          </ac:spMkLst>
        </pc:spChg>
      </pc:sldChg>
    </pc:docChg>
  </pc:docChgLst>
  <pc:docChgLst>
    <pc:chgData name="Noel Dufrene" userId="S::ndufrene@migrantclinician.org::131c83a1-d70b-4f56-8487-a9b39281de7c" providerId="AD" clId="Web-{5AA81574-7B03-8C0C-53C8-C46FAB4AAB94}"/>
    <pc:docChg chg="modSld">
      <pc:chgData name="Noel Dufrene" userId="S::ndufrene@migrantclinician.org::131c83a1-d70b-4f56-8487-a9b39281de7c" providerId="AD" clId="Web-{5AA81574-7B03-8C0C-53C8-C46FAB4AAB94}" dt="2021-12-22T14:27:38.664" v="1" actId="20577"/>
      <pc:docMkLst>
        <pc:docMk/>
      </pc:docMkLst>
      <pc:sldChg chg="modSp">
        <pc:chgData name="Noel Dufrene" userId="S::ndufrene@migrantclinician.org::131c83a1-d70b-4f56-8487-a9b39281de7c" providerId="AD" clId="Web-{5AA81574-7B03-8C0C-53C8-C46FAB4AAB94}" dt="2021-12-22T14:27:38.664" v="1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5AA81574-7B03-8C0C-53C8-C46FAB4AAB94}" dt="2021-12-22T14:27:38.664" v="1" actId="20577"/>
          <ac:spMkLst>
            <pc:docMk/>
            <pc:sldMk cId="2314076300" sldId="257"/>
            <ac:spMk id="86" creationId="{CA5D6EFA-D2CA-4604-A90C-877E24577B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2ADC207-3D30-4715-A8DF-BB62603F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46" y="0"/>
            <a:ext cx="3371852" cy="46867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1DD64-7D1C-451E-8C1E-F1856CD7D85A}"/>
              </a:ext>
            </a:extLst>
          </p:cNvPr>
          <p:cNvGrpSpPr/>
          <p:nvPr/>
        </p:nvGrpSpPr>
        <p:grpSpPr>
          <a:xfrm>
            <a:off x="451281" y="5756615"/>
            <a:ext cx="612288" cy="815929"/>
            <a:chOff x="593949" y="5126893"/>
            <a:chExt cx="676139" cy="901015"/>
          </a:xfrm>
        </p:grpSpPr>
        <p:pic>
          <p:nvPicPr>
            <p:cNvPr id="13" name="Picture 12" descr="A person wearing a mask&#10;&#10;Description automatically generated with medium confidence">
              <a:extLst>
                <a:ext uri="{FF2B5EF4-FFF2-40B4-BE49-F238E27FC236}">
                  <a16:creationId xmlns:a16="http://schemas.microsoft.com/office/drawing/2014/main" id="{53F6A97A-7F3B-4052-B321-BFC017807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420" y="5126893"/>
              <a:ext cx="641668" cy="84934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AFF405-67C9-4D07-AE37-10D55DA3C91C}"/>
                </a:ext>
              </a:extLst>
            </p:cNvPr>
            <p:cNvSpPr/>
            <p:nvPr/>
          </p:nvSpPr>
          <p:spPr>
            <a:xfrm>
              <a:off x="593949" y="5784850"/>
              <a:ext cx="641668" cy="24305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4695" y="1"/>
            <a:ext cx="3371851" cy="90944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5BEA7-74A3-426F-9423-80D6622F86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22" r="26222" b="42984"/>
          <a:stretch/>
        </p:blipFill>
        <p:spPr>
          <a:xfrm>
            <a:off x="6695733" y="4153719"/>
            <a:ext cx="3371852" cy="3590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BB72-9924-4B51-98AE-0EBBD0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134" r="25085" b="44384"/>
          <a:stretch/>
        </p:blipFill>
        <p:spPr>
          <a:xfrm>
            <a:off x="6695734" y="4463697"/>
            <a:ext cx="3371851" cy="3309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4A26E8-40C4-4F86-A709-BE045139E941}"/>
              </a:ext>
            </a:extLst>
          </p:cNvPr>
          <p:cNvSpPr txBox="1"/>
          <p:nvPr/>
        </p:nvSpPr>
        <p:spPr>
          <a:xfrm>
            <a:off x="482277" y="279752"/>
            <a:ext cx="234632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rgbClr val="0E5299"/>
                </a:solidFill>
              </a:rPr>
              <a:t>COVID-19 VACCINES ARE SAFE AND EFFECTIVE</a:t>
            </a:r>
            <a:endParaRPr lang="es-ES" b="1">
              <a:solidFill>
                <a:srgbClr val="0E5299"/>
              </a:solidFill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916632"/>
            <a:ext cx="2334057" cy="1229325"/>
            <a:chOff x="7204214" y="5906241"/>
            <a:chExt cx="2334057" cy="12293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,Sans-Serif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GET VACCINATED!</a:t>
              </a:r>
              <a:endParaRPr lang="en-US" sz="160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Wear a mask</a:t>
              </a:r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Social distancing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Wash your hands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355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303726"/>
            <a:ext cx="286203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HOW DO I GET A </a:t>
            </a:r>
            <a:br>
              <a:rPr lang="es-ES" b="1">
                <a:solidFill>
                  <a:schemeClr val="bg1"/>
                </a:solidFill>
              </a:rPr>
            </a:br>
            <a:r>
              <a:rPr lang="es-ES" b="1">
                <a:solidFill>
                  <a:schemeClr val="bg1"/>
                </a:solidFill>
              </a:rPr>
              <a:t>COVID-19 VACCINE?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666050" y="1062739"/>
            <a:ext cx="2556452" cy="26776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Contact your local health department to make an appointment </a:t>
            </a:r>
            <a:br>
              <a:rPr lang="en-US" sz="1200" b="1">
                <a:ea typeface="+mn-lt"/>
                <a:cs typeface="+mn-lt"/>
              </a:rPr>
            </a:br>
            <a:r>
              <a:rPr lang="en-US" sz="1200">
                <a:ea typeface="+mn-lt"/>
                <a:cs typeface="+mn-lt"/>
              </a:rPr>
              <a:t>or ask them where mobile vaccine clinics are located. </a:t>
            </a:r>
            <a:endParaRPr lang="en-US">
              <a:cs typeface="Calibri"/>
            </a:endParaRPr>
          </a:p>
          <a:p>
            <a:pPr marL="171450" indent="-171450">
              <a:spcAft>
                <a:spcPts val="12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Check with your local pharmacy. </a:t>
            </a:r>
            <a:br>
              <a:rPr lang="en-US" sz="1200" b="1">
                <a:ea typeface="+mn-lt"/>
                <a:cs typeface="+mn-lt"/>
              </a:rPr>
            </a:br>
            <a:r>
              <a:rPr lang="en-US" sz="1200">
                <a:ea typeface="+mn-lt"/>
                <a:cs typeface="+mn-lt"/>
              </a:rPr>
              <a:t>They will likely offer vaccines. </a:t>
            </a:r>
          </a:p>
          <a:p>
            <a:pPr marL="171450" indent="-171450">
              <a:spcAft>
                <a:spcPts val="12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Contact your local community health center to make an appointment</a:t>
            </a:r>
            <a:r>
              <a:rPr lang="en-US" sz="1200">
                <a:ea typeface="+mn-lt"/>
                <a:cs typeface="+mn-lt"/>
              </a:rPr>
              <a:t>. </a:t>
            </a:r>
            <a:endParaRPr lang="en-US">
              <a:cs typeface="Calibri"/>
            </a:endParaRPr>
          </a:p>
          <a:p>
            <a:pPr marL="171450" indent="-171450">
              <a:spcAft>
                <a:spcPts val="12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Speak with your employer </a:t>
            </a:r>
            <a:r>
              <a:rPr lang="en-US" sz="1200">
                <a:ea typeface="+mn-lt"/>
                <a:cs typeface="+mn-lt"/>
              </a:rPr>
              <a:t>about getting a COVID-19 vaccine. They may be helpful in making arrangements to get a vaccine. </a:t>
            </a:r>
            <a:endParaRPr lang="en-US" sz="1200">
              <a:cs typeface="Calibri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33B9E-E49C-4329-9D8D-978623D904FE}"/>
              </a:ext>
            </a:extLst>
          </p:cNvPr>
          <p:cNvGrpSpPr/>
          <p:nvPr/>
        </p:nvGrpSpPr>
        <p:grpSpPr>
          <a:xfrm>
            <a:off x="3652352" y="3846084"/>
            <a:ext cx="2691718" cy="294196"/>
            <a:chOff x="3652352" y="4738649"/>
            <a:chExt cx="2691718" cy="2941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12BEDF-938B-4552-A838-8D513795A6C4}"/>
                </a:ext>
              </a:extLst>
            </p:cNvPr>
            <p:cNvSpPr txBox="1"/>
            <p:nvPr/>
          </p:nvSpPr>
          <p:spPr>
            <a:xfrm>
              <a:off x="3705980" y="4738649"/>
              <a:ext cx="258446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b="1"/>
                <a:t>FOR MORE INFORMATION</a:t>
              </a:r>
              <a:endParaRPr lang="en-US" sz="16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B9FDB4-492B-471F-AA2B-648877A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52" y="5032845"/>
              <a:ext cx="269171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06FD5C7-82A7-4814-91FD-962FC0EC1877}"/>
              </a:ext>
            </a:extLst>
          </p:cNvPr>
          <p:cNvSpPr/>
          <p:nvPr/>
        </p:nvSpPr>
        <p:spPr>
          <a:xfrm>
            <a:off x="0" y="3090837"/>
            <a:ext cx="3314693" cy="388817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72B4-5053-434F-BAD0-E2473CB6CA17}"/>
              </a:ext>
            </a:extLst>
          </p:cNvPr>
          <p:cNvSpPr txBox="1"/>
          <p:nvPr/>
        </p:nvSpPr>
        <p:spPr>
          <a:xfrm>
            <a:off x="509285" y="3166163"/>
            <a:ext cx="229231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RECOMMENDATIONS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C75D11-FA61-4138-BC13-F55508F61B3B}"/>
              </a:ext>
            </a:extLst>
          </p:cNvPr>
          <p:cNvSpPr txBox="1"/>
          <p:nvPr/>
        </p:nvSpPr>
        <p:spPr>
          <a:xfrm>
            <a:off x="323765" y="3611992"/>
            <a:ext cx="2900507" cy="20774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/>
              <a:t>Get vaccinated. Get boosted.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cs typeface="Calibri"/>
              </a:rPr>
              <a:t>Get your family vaccinated and boosted.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>
                <a:cs typeface="Calibri"/>
              </a:rPr>
              <a:t>Pfizer or Moderna are recommended when there is a choice.</a:t>
            </a:r>
            <a:endParaRPr lang="en-US" sz="1150" dirty="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cs typeface="Calibri"/>
              </a:rPr>
              <a:t>Wear a mask when indoors even when you are up to date on your vaccines. And wear a mask in crowded outdoor settings. 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cs typeface="Calibri"/>
              </a:rPr>
              <a:t>If you are up to date on your vaccines and are exposed to COVID-19 follow CDC guidelines and get tested 5-7 days after exposure.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126764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6D7C19-40A1-477B-B740-37809A43A22C}"/>
              </a:ext>
            </a:extLst>
          </p:cNvPr>
          <p:cNvSpPr txBox="1"/>
          <p:nvPr/>
        </p:nvSpPr>
        <p:spPr>
          <a:xfrm>
            <a:off x="1122050" y="1981473"/>
            <a:ext cx="2113052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/>
              <a:t>Get</a:t>
            </a:r>
            <a:r>
              <a:rPr lang="en-US" sz="1200">
                <a:ea typeface="+mn-lt"/>
                <a:cs typeface="+mn-lt"/>
              </a:rPr>
              <a:t> your initial doses now. Full protection kicks in after about </a:t>
            </a:r>
            <a:r>
              <a:rPr lang="en-US" sz="1200" b="1">
                <a:ea typeface="+mn-lt"/>
                <a:cs typeface="+mn-lt"/>
              </a:rPr>
              <a:t>two weeks</a:t>
            </a:r>
            <a:r>
              <a:rPr lang="en-US" sz="1200">
                <a:ea typeface="+mn-lt"/>
                <a:cs typeface="+mn-lt"/>
              </a:rPr>
              <a:t>. A booster or an additional dose is needed several months after completing your initial doses.</a:t>
            </a:r>
            <a:endParaRPr lang="en-US" sz="1200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0AC4BE-D12D-4492-ABC3-A97A056DED9B}"/>
              </a:ext>
            </a:extLst>
          </p:cNvPr>
          <p:cNvSpPr txBox="1"/>
          <p:nvPr/>
        </p:nvSpPr>
        <p:spPr>
          <a:xfrm>
            <a:off x="1122050" y="878271"/>
            <a:ext cx="1765378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Types of vaccines available in the US:</a:t>
            </a:r>
            <a:endParaRPr lang="en-US" sz="1200" b="1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/>
              <a:t>Pfizer</a:t>
            </a:r>
            <a:endParaRPr lang="en-US" sz="120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/>
              <a:t>Moderna</a:t>
            </a:r>
            <a:endParaRPr lang="en-US" sz="120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/>
              <a:t>Johnson &amp; Johnson (J&amp;J)</a:t>
            </a:r>
            <a:endParaRPr lang="en-US" sz="1200">
              <a:cs typeface="Calibri"/>
            </a:endParaRP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062A7F32-5726-4D86-A239-C9420B849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82120">
            <a:off x="290380" y="1003946"/>
            <a:ext cx="708697" cy="6987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310999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COVID-19 </a:t>
            </a:r>
            <a:r>
              <a:rPr lang="es-ES" sz="1200" err="1">
                <a:solidFill>
                  <a:schemeClr val="bg1"/>
                </a:solidFill>
              </a:rPr>
              <a:t>Vaccine</a:t>
            </a:r>
            <a:r>
              <a:rPr lang="es-ES" sz="1200">
                <a:solidFill>
                  <a:schemeClr val="bg1"/>
                </a:solidFill>
              </a:rPr>
              <a:t> </a:t>
            </a:r>
            <a:r>
              <a:rPr lang="en-US" sz="1200">
                <a:solidFill>
                  <a:schemeClr val="bg1"/>
                </a:solidFill>
              </a:rPr>
              <a:t>Awareness</a:t>
            </a:r>
            <a:r>
              <a:rPr lang="es-ES" sz="1200">
                <a:solidFill>
                  <a:schemeClr val="bg1"/>
                </a:solidFill>
              </a:rPr>
              <a:t> </a:t>
            </a:r>
            <a:r>
              <a:rPr lang="es-ES" sz="1200" err="1">
                <a:solidFill>
                  <a:schemeClr val="bg1"/>
                </a:solidFill>
              </a:rPr>
              <a:t>Campaign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67" name="Google Shape;55;p13">
            <a:extLst>
              <a:ext uri="{FF2B5EF4-FFF2-40B4-BE49-F238E27FC236}">
                <a16:creationId xmlns:a16="http://schemas.microsoft.com/office/drawing/2014/main" id="{8CEF881C-3727-4C5F-9F80-DDC10317EA34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32D402-8071-4C5F-89BF-D967B6EEC410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EC93F50E-A37E-4385-BF90-2F2F3CC373A0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A09AFEAC-F40D-496E-9ACD-B406C3095759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</a:t>
            </a:r>
            <a:br>
              <a:rPr lang="en-US">
                <a:latin typeface="Work Sans"/>
                <a:sym typeface="Work Sans"/>
              </a:rPr>
            </a:br>
            <a:r>
              <a:rPr lang="en-US">
                <a:latin typeface="Work Sans"/>
                <a:sym typeface="Work Sans"/>
              </a:rPr>
              <a:t>changes quickly.</a:t>
            </a:r>
          </a:p>
        </p:txBody>
      </p:sp>
      <p:sp>
        <p:nvSpPr>
          <p:cNvPr id="46" name="Google Shape;56;p13">
            <a:extLst>
              <a:ext uri="{FF2B5EF4-FFF2-40B4-BE49-F238E27FC236}">
                <a16:creationId xmlns:a16="http://schemas.microsoft.com/office/drawing/2014/main" id="{54FD3222-4221-4EFC-998C-3B045AE66EBD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8B05432-8DAA-4763-9BDD-B0CAB0D131C0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oogle Shape;56;p13">
            <a:extLst>
              <a:ext uri="{FF2B5EF4-FFF2-40B4-BE49-F238E27FC236}">
                <a16:creationId xmlns:a16="http://schemas.microsoft.com/office/drawing/2014/main" id="{FB2199B5-95F2-4518-B0C3-129FA3A5712B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2620623-2B9B-4DC1-9CE4-1376FFCA847C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5;p13">
            <a:extLst>
              <a:ext uri="{FF2B5EF4-FFF2-40B4-BE49-F238E27FC236}">
                <a16:creationId xmlns:a16="http://schemas.microsoft.com/office/drawing/2014/main" id="{A00B592B-B35D-4799-AE4C-3ADC32F7EB77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46504" y="7282568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300" err="1">
                <a:ea typeface="+mn-lt"/>
                <a:cs typeface="+mn-lt"/>
              </a:rPr>
              <a:t>Updated</a:t>
            </a:r>
            <a:r>
              <a:rPr lang="es-ES" sz="1300">
                <a:ea typeface="+mn-lt"/>
                <a:cs typeface="+mn-lt"/>
              </a:rPr>
              <a:t> </a:t>
            </a:r>
            <a:r>
              <a:rPr lang="es-ES" sz="1300" err="1">
                <a:ea typeface="+mn-lt"/>
                <a:cs typeface="+mn-lt"/>
              </a:rPr>
              <a:t>on</a:t>
            </a:r>
            <a:r>
              <a:rPr lang="es-ES" sz="1300">
                <a:ea typeface="+mn-lt"/>
                <a:cs typeface="+mn-lt"/>
              </a:rPr>
              <a:t>: January 6, 2021</a:t>
            </a:r>
            <a:endParaRPr lang="en-US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8E25B-0D25-4228-A4ED-70244121CB0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22" t="10902" r="5891" b="17147"/>
          <a:stretch/>
        </p:blipFill>
        <p:spPr>
          <a:xfrm>
            <a:off x="6919913" y="4686724"/>
            <a:ext cx="2914650" cy="10440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114FBF-5AE4-42F5-8AE8-A5207B89C7FF}"/>
              </a:ext>
            </a:extLst>
          </p:cNvPr>
          <p:cNvSpPr txBox="1"/>
          <p:nvPr/>
        </p:nvSpPr>
        <p:spPr>
          <a:xfrm>
            <a:off x="243812" y="6515396"/>
            <a:ext cx="2980460" cy="96180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>
                <a:ea typeface="+mn-lt"/>
                <a:cs typeface="+mn-lt"/>
              </a:rPr>
              <a:t>For women who are pregnant, breastfeeding, or trying to get pregnant, vaccines are critical for keeping moms and their babies healthy. 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b="1"/>
              <a:t>For women between 18-60 years old,</a:t>
            </a:r>
            <a:r>
              <a:rPr lang="en-US" sz="1150"/>
              <a:t> we recommend getting Pfizer or Moderna.</a:t>
            </a:r>
            <a:endParaRPr lang="en-US" sz="1150">
              <a:cs typeface="Calibri"/>
            </a:endParaRPr>
          </a:p>
        </p:txBody>
      </p:sp>
      <p:pic>
        <p:nvPicPr>
          <p:cNvPr id="50" name="Picture 49" descr="Qr code&#10;&#10;Description automatically generated">
            <a:extLst>
              <a:ext uri="{FF2B5EF4-FFF2-40B4-BE49-F238E27FC236}">
                <a16:creationId xmlns:a16="http://schemas.microsoft.com/office/drawing/2014/main" id="{081596DD-6F88-4E81-9A28-FFDFEA6005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4" y="6170970"/>
            <a:ext cx="840226" cy="840226"/>
          </a:xfrm>
          <a:prstGeom prst="rect">
            <a:avLst/>
          </a:prstGeom>
        </p:spPr>
      </p:pic>
      <p:pic>
        <p:nvPicPr>
          <p:cNvPr id="59" name="Picture 5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A4553BB-B89E-4DD7-9713-D3F2C01E88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557" y="6280401"/>
            <a:ext cx="1214292" cy="65184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253B33D-AAC1-4D07-8D03-D8743278C0A6}"/>
              </a:ext>
            </a:extLst>
          </p:cNvPr>
          <p:cNvSpPr txBox="1"/>
          <p:nvPr/>
        </p:nvSpPr>
        <p:spPr>
          <a:xfrm>
            <a:off x="3622355" y="5684213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For answers to Frequently Asked Questions, visit </a:t>
            </a:r>
            <a:r>
              <a:rPr lang="en-US" sz="1100" b="1"/>
              <a:t>Migrant Clinicians Network</a:t>
            </a:r>
            <a:r>
              <a:rPr lang="en-US" sz="1100"/>
              <a:t> (MCN):</a:t>
            </a:r>
            <a:br>
              <a:rPr lang="en-US" sz="1100"/>
            </a:br>
            <a:r>
              <a:rPr lang="en-US" sz="1100"/>
              <a:t>https://bit.ly/3ki1xAI</a:t>
            </a:r>
            <a:endParaRPr lang="en-US" sz="1100">
              <a:cs typeface="Calibri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86F38613-3851-4FCC-92CB-F1998A42F9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6051" y="2085765"/>
            <a:ext cx="642453" cy="64245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5F4B92-A022-4FA9-97D1-244E9872D5E7}"/>
              </a:ext>
            </a:extLst>
          </p:cNvPr>
          <p:cNvSpPr txBox="1"/>
          <p:nvPr/>
        </p:nvSpPr>
        <p:spPr>
          <a:xfrm>
            <a:off x="1132738" y="5885361"/>
            <a:ext cx="1089325" cy="5909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/>
              <a:t>For </a:t>
            </a:r>
            <a:endParaRPr lang="en-US" sz="2000" b="1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000" b="1"/>
              <a:t>women:</a:t>
            </a:r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0D224C6D-E8EF-4211-9756-6DC6C615AA6C}"/>
              </a:ext>
            </a:extLst>
          </p:cNvPr>
          <p:cNvSpPr/>
          <p:nvPr/>
        </p:nvSpPr>
        <p:spPr>
          <a:xfrm>
            <a:off x="6733426" y="2571616"/>
            <a:ext cx="3324973" cy="1132984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7B11B-52C6-47D5-B28A-E51F8EAE0034}"/>
              </a:ext>
            </a:extLst>
          </p:cNvPr>
          <p:cNvSpPr/>
          <p:nvPr/>
        </p:nvSpPr>
        <p:spPr>
          <a:xfrm>
            <a:off x="6743700" y="-6791"/>
            <a:ext cx="3314700" cy="888699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F08F341-63C8-4E34-8EF8-33FB31D3C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198" r="5067" b="27522"/>
          <a:stretch/>
        </p:blipFill>
        <p:spPr>
          <a:xfrm>
            <a:off x="-4" y="-1"/>
            <a:ext cx="3371851" cy="167213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8425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52490"/>
            <a:ext cx="2372892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WHAT TO EXPECT AFTER YOU ARE VACCINATED?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31629" y="4442228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will feel better </a:t>
                </a:r>
                <a:br>
                  <a:rPr lang="en-US" sz="1100" b="1"/>
                </a:br>
                <a:r>
                  <a:rPr lang="en-US" sz="1100" b="1"/>
                  <a:t>a few days after </a:t>
                </a:r>
                <a:br>
                  <a:rPr lang="en-US" sz="1100" b="1"/>
                </a:br>
                <a:r>
                  <a:rPr lang="en-US" sz="1100" b="1"/>
                  <a:t>your injection.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are considered fully vaccinated two weeks after your final dose.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84843" y="6045568"/>
            <a:ext cx="3097479" cy="1422133"/>
            <a:chOff x="3496503" y="5978678"/>
            <a:chExt cx="3097479" cy="14221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496503" y="5981826"/>
              <a:ext cx="1539886" cy="1418985"/>
              <a:chOff x="3496503" y="5981826"/>
              <a:chExt cx="1539886" cy="141898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496503" y="6943763"/>
                <a:ext cx="153988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Continue to wear a mask, wash your hands, and maintain social distance.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did your part to protect yourself and others from COVID-19!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26A80-958E-4B0F-8FA4-13F32A48FD5D}"/>
              </a:ext>
            </a:extLst>
          </p:cNvPr>
          <p:cNvGrpSpPr/>
          <p:nvPr/>
        </p:nvGrpSpPr>
        <p:grpSpPr>
          <a:xfrm>
            <a:off x="3562386" y="2701133"/>
            <a:ext cx="2890369" cy="1551997"/>
            <a:chOff x="3574046" y="2652212"/>
            <a:chExt cx="2890369" cy="15519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77C0E5-23FA-49E5-BF97-77E73A22E292}"/>
                </a:ext>
              </a:extLst>
            </p:cNvPr>
            <p:cNvGrpSpPr/>
            <p:nvPr/>
          </p:nvGrpSpPr>
          <p:grpSpPr>
            <a:xfrm>
              <a:off x="3574046" y="2655956"/>
              <a:ext cx="1425250" cy="1544735"/>
              <a:chOff x="3574046" y="2655956"/>
              <a:chExt cx="1425250" cy="154473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30342" y="2655956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574046" y="3591293"/>
                <a:ext cx="1425250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There are various types of vaccines. All vaccines against COVID-19 are safe and effective.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224491" y="2652212"/>
              <a:ext cx="1239924" cy="1551997"/>
              <a:chOff x="5224491" y="2652212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24491" y="3594811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>
                    <a:ea typeface="+mn-lt"/>
                    <a:cs typeface="Calibri Light"/>
                  </a:rPr>
                  <a:t>After vaccination you may experience: arm pain, headache, fever, or chills.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601944" y="1103319"/>
            <a:ext cx="2975315" cy="1405198"/>
            <a:chOff x="3613604" y="1017379"/>
            <a:chExt cx="2975315" cy="14051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613604" y="1017380"/>
              <a:ext cx="1346135" cy="1404632"/>
              <a:chOff x="3613604" y="1017380"/>
              <a:chExt cx="1346135" cy="140463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613604" y="1964964"/>
                <a:ext cx="1346135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It is important to get vaccinated, even if you have had COVID-19.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405198"/>
              <a:chOff x="5130195" y="1017379"/>
              <a:chExt cx="1458724" cy="14051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>
                    <a:cs typeface="Calibri"/>
                  </a:rPr>
                  <a:t>It is completely FREE and does NOT require any form of identification.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0" y="1654969"/>
            <a:ext cx="3371849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400048" y="1772432"/>
            <a:ext cx="257175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BENEFITS TO VACCINATION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53C5B-71E8-462D-BBC5-9F1EA8E301E6}"/>
              </a:ext>
            </a:extLst>
          </p:cNvPr>
          <p:cNvGrpSpPr/>
          <p:nvPr/>
        </p:nvGrpSpPr>
        <p:grpSpPr>
          <a:xfrm>
            <a:off x="1" y="5274711"/>
            <a:ext cx="3371850" cy="453210"/>
            <a:chOff x="1" y="5344160"/>
            <a:chExt cx="3371850" cy="45321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180C783-5033-41A5-818F-D7E275EF2D0F}"/>
                </a:ext>
              </a:extLst>
            </p:cNvPr>
            <p:cNvSpPr/>
            <p:nvPr/>
          </p:nvSpPr>
          <p:spPr>
            <a:xfrm>
              <a:off x="1" y="5344160"/>
              <a:ext cx="3371850" cy="45321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8000"/>
                  </a:srgbClr>
                </a:gs>
                <a:gs pos="63000">
                  <a:srgbClr val="C00000">
                    <a:alpha val="85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B90134A-2100-44CE-B08A-1B5B56D1DA59}"/>
                </a:ext>
              </a:extLst>
            </p:cNvPr>
            <p:cNvSpPr txBox="1"/>
            <p:nvPr/>
          </p:nvSpPr>
          <p:spPr>
            <a:xfrm>
              <a:off x="284792" y="5469364"/>
              <a:ext cx="2792278" cy="23544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ES" sz="1700" b="1">
                  <a:solidFill>
                    <a:schemeClr val="bg1"/>
                  </a:solidFill>
                  <a:cs typeface="Calibri"/>
                </a:rPr>
                <a:t>RISKS FOR UNVACCINATED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282224" y="5839930"/>
            <a:ext cx="2821366" cy="16312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Higher risk of COVID-19 infection.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Higher risk of serious infection, hospitalization, and death.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If a majority of individuals </a:t>
            </a:r>
            <a:r>
              <a:rPr lang="en-US" sz="1200" b="1">
                <a:cs typeface="Calibri"/>
              </a:rPr>
              <a:t>DO NOT</a:t>
            </a:r>
            <a:r>
              <a:rPr lang="en-US" sz="1200">
                <a:cs typeface="Calibri"/>
              </a:rPr>
              <a:t> get vaccinated against COVID-19, then there is a larger risk of serious illness and risk of new mutations that are more contagious and dangerous.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DB9AF7-CFC5-4DFA-ABD1-D22CBDA07F11}"/>
              </a:ext>
            </a:extLst>
          </p:cNvPr>
          <p:cNvSpPr txBox="1"/>
          <p:nvPr/>
        </p:nvSpPr>
        <p:spPr>
          <a:xfrm>
            <a:off x="7138616" y="152728"/>
            <a:ext cx="252486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cs typeface="Calibri"/>
              </a:rPr>
              <a:t>HOW DO I KNOW WHEN OR IF I NEED ANOTHER DOSE OF THE VACCINE?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8BE779-ED93-43C1-B2DC-1EDC1AE0F920}"/>
              </a:ext>
            </a:extLst>
          </p:cNvPr>
          <p:cNvSpPr txBox="1"/>
          <p:nvPr/>
        </p:nvSpPr>
        <p:spPr>
          <a:xfrm>
            <a:off x="7106298" y="2693684"/>
            <a:ext cx="2589505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cs typeface="Calibri"/>
              </a:rPr>
              <a:t>WHAT SHOULD I DO IF I RECIEVED MY FIRST DOSE IN A DIFFERENT COUNTRY AND IT IS NOT AVAILABLE IN THE U.S? 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82495-BD14-4B94-8405-C95646A5FC7A}"/>
              </a:ext>
            </a:extLst>
          </p:cNvPr>
          <p:cNvSpPr txBox="1"/>
          <p:nvPr/>
        </p:nvSpPr>
        <p:spPr>
          <a:xfrm>
            <a:off x="6981490" y="3857283"/>
            <a:ext cx="2838450" cy="16055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>
                <a:cs typeface="Calibri"/>
              </a:rPr>
              <a:t>Not all countries have approved the same COVID-19 vaccines as the United States.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/>
              <a:t>If you have received one dose of any COVID-19 vaccine that is not approved in the United States, then you may be eligible for a Pfizer, Moderna, or J&amp;J vaccination. To receive a new vaccine you must wait at least 28 days after your last dose. </a:t>
            </a:r>
            <a:endParaRPr lang="en-US" sz="1200">
              <a:ea typeface="+mn-lt"/>
              <a:cs typeface="+mn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282224" y="2217817"/>
            <a:ext cx="2838450" cy="289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you, your family, and your co-workers from becoming seriously ill and being hospitalized. 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decreases the number of new, severe and deadly COVID-19 cases in 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your community.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hospitals and clinicians from being overwhelmed with patients severely ill with COVID-19.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The more vaccinated individuals in our community, the less we need to worry about new variants.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/>
              <a:t>We can return to normal activities sooner if more people get vaccinated.</a:t>
            </a:r>
            <a:endParaRPr lang="en-US" sz="1200">
              <a:cs typeface="Calibri"/>
            </a:endParaRPr>
          </a:p>
        </p:txBody>
      </p:sp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54FAC6A3-A11C-4F13-92B0-2966640B05A8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4" name="Google Shape;56;p13">
            <a:extLst>
              <a:ext uri="{FF2B5EF4-FFF2-40B4-BE49-F238E27FC236}">
                <a16:creationId xmlns:a16="http://schemas.microsoft.com/office/drawing/2014/main" id="{6301E195-806A-4789-914D-A0A1ABD12A0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F9CAB5-26A5-4ACC-9431-403CD205D48F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A5D6EFA-D2CA-4604-A90C-877E24577BAE}"/>
              </a:ext>
            </a:extLst>
          </p:cNvPr>
          <p:cNvSpPr txBox="1"/>
          <p:nvPr/>
        </p:nvSpPr>
        <p:spPr>
          <a:xfrm>
            <a:off x="6976771" y="989896"/>
            <a:ext cx="2901709" cy="1364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>
                <a:cs typeface="Calibri"/>
              </a:rPr>
              <a:t>Immunocompromised individuals need additional doses of the vaccine.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>
                <a:cs typeface="Calibri"/>
              </a:rPr>
              <a:t>A booster dose is now recommended several months after receiving your initial dose.  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>
                <a:cs typeface="Calibri"/>
              </a:rPr>
              <a:t>Check for latest updates about boosters.</a:t>
            </a:r>
          </a:p>
        </p:txBody>
      </p:sp>
      <p:sp>
        <p:nvSpPr>
          <p:cNvPr id="87" name="Google Shape;55;p13">
            <a:extLst>
              <a:ext uri="{FF2B5EF4-FFF2-40B4-BE49-F238E27FC236}">
                <a16:creationId xmlns:a16="http://schemas.microsoft.com/office/drawing/2014/main" id="{FB75EBC1-A90B-4351-AC7F-59F58A8F7733}"/>
              </a:ext>
            </a:extLst>
          </p:cNvPr>
          <p:cNvSpPr/>
          <p:nvPr/>
        </p:nvSpPr>
        <p:spPr>
          <a:xfrm>
            <a:off x="10927602" y="4590256"/>
            <a:ext cx="3818912" cy="31110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90" name="Google Shape;56;p13">
            <a:extLst>
              <a:ext uri="{FF2B5EF4-FFF2-40B4-BE49-F238E27FC236}">
                <a16:creationId xmlns:a16="http://schemas.microsoft.com/office/drawing/2014/main" id="{092CAE2F-5A7F-4F50-BC43-BC32D9DDB515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54ADB9-EDD6-4085-9C88-4E0A43AD590B}"/>
              </a:ext>
            </a:extLst>
          </p:cNvPr>
          <p:cNvSpPr/>
          <p:nvPr/>
        </p:nvSpPr>
        <p:spPr>
          <a:xfrm>
            <a:off x="6733427" y="5649699"/>
            <a:ext cx="3334158" cy="609244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AEED90-7E2D-4C4A-B5AD-DD18687738DB}"/>
              </a:ext>
            </a:extLst>
          </p:cNvPr>
          <p:cNvSpPr txBox="1"/>
          <p:nvPr/>
        </p:nvSpPr>
        <p:spPr>
          <a:xfrm>
            <a:off x="7106298" y="5728293"/>
            <a:ext cx="258950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>
                <a:solidFill>
                  <a:schemeClr val="bg1"/>
                </a:solidFill>
                <a:cs typeface="Calibri"/>
              </a:rPr>
              <a:t>WHERE DO I GET </a:t>
            </a:r>
            <a:br>
              <a:rPr lang="es-ES" sz="1500" b="1">
                <a:solidFill>
                  <a:schemeClr val="bg1"/>
                </a:solidFill>
                <a:cs typeface="Calibri"/>
              </a:rPr>
            </a:br>
            <a:r>
              <a:rPr lang="es-ES" sz="1500" b="1">
                <a:solidFill>
                  <a:schemeClr val="bg1"/>
                </a:solidFill>
                <a:cs typeface="Calibri"/>
              </a:rPr>
              <a:t>MORE INFORMATION?</a:t>
            </a:r>
          </a:p>
        </p:txBody>
      </p:sp>
      <p:pic>
        <p:nvPicPr>
          <p:cNvPr id="82" name="Picture 81" descr="Qr code&#10;&#10;Description automatically generated">
            <a:extLst>
              <a:ext uri="{FF2B5EF4-FFF2-40B4-BE49-F238E27FC236}">
                <a16:creationId xmlns:a16="http://schemas.microsoft.com/office/drawing/2014/main" id="{37963255-CCF6-4EF7-80BA-E336F1F1D8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06" y="6738638"/>
            <a:ext cx="881034" cy="881034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7157206-5058-41B6-BA44-B9B07BA0054A}"/>
              </a:ext>
            </a:extLst>
          </p:cNvPr>
          <p:cNvSpPr txBox="1"/>
          <p:nvPr/>
        </p:nvSpPr>
        <p:spPr>
          <a:xfrm>
            <a:off x="6968228" y="6361152"/>
            <a:ext cx="2850937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>
                <a:ea typeface="+mn-lt"/>
                <a:cs typeface="+mn-lt"/>
              </a:rPr>
              <a:t>Visit Centers for Disease Control and Prevention:</a:t>
            </a:r>
          </a:p>
          <a:p>
            <a:pPr algn="ctr"/>
            <a:r>
              <a:rPr lang="en-US" sz="1100">
                <a:ea typeface="+mn-lt"/>
                <a:cs typeface="+mn-lt"/>
              </a:rPr>
              <a:t>www.cdc.gov/coronavirus/2019-ncov/index.html</a:t>
            </a:r>
          </a:p>
          <a:p>
            <a:pPr algn="ctr"/>
            <a:endParaRPr lang="en-US" sz="1100" b="1">
              <a:highlight>
                <a:srgbClr val="FFFF00"/>
              </a:highlight>
              <a:ea typeface="+mn-lt"/>
              <a:cs typeface="+mn-lt"/>
            </a:endParaRP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22FFC87F-3DC3-4F75-8488-33FE1B6D88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79" y="6858917"/>
            <a:ext cx="803924" cy="60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8038C3B-FA6B-434B-8122-9A726DE5E8E4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1141</Words>
  <Application>Microsoft Office PowerPoint</Application>
  <PresentationFormat>Custom</PresentationFormat>
  <Paragraphs>96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Calibri,Sans-Serif</vt:lpstr>
      <vt:lpstr>Wingdings</vt:lpstr>
      <vt:lpstr>Wingdings,Sans-Serif</vt:lpstr>
      <vt:lpstr>Work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2</cp:revision>
  <dcterms:created xsi:type="dcterms:W3CDTF">2021-06-09T15:49:13Z</dcterms:created>
  <dcterms:modified xsi:type="dcterms:W3CDTF">2022-01-07T17:40:20Z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