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2" r:id="rId6"/>
  </p:sldMasterIdLst>
  <p:notesMasterIdLst>
    <p:notesMasterId r:id="rId65"/>
  </p:notesMasterIdLst>
  <p:handoutMasterIdLst>
    <p:handoutMasterId r:id="rId66"/>
  </p:handoutMasterIdLst>
  <p:sldIdLst>
    <p:sldId id="316" r:id="rId7"/>
    <p:sldId id="349" r:id="rId8"/>
    <p:sldId id="339" r:id="rId9"/>
    <p:sldId id="259" r:id="rId10"/>
    <p:sldId id="258" r:id="rId11"/>
    <p:sldId id="260" r:id="rId12"/>
    <p:sldId id="261" r:id="rId13"/>
    <p:sldId id="750" r:id="rId14"/>
    <p:sldId id="263" r:id="rId15"/>
    <p:sldId id="264" r:id="rId16"/>
    <p:sldId id="270" r:id="rId17"/>
    <p:sldId id="265" r:id="rId18"/>
    <p:sldId id="313" r:id="rId19"/>
    <p:sldId id="266" r:id="rId20"/>
    <p:sldId id="279" r:id="rId21"/>
    <p:sldId id="277" r:id="rId22"/>
    <p:sldId id="322" r:id="rId23"/>
    <p:sldId id="268" r:id="rId24"/>
    <p:sldId id="772" r:id="rId25"/>
    <p:sldId id="271" r:id="rId26"/>
    <p:sldId id="328" r:id="rId27"/>
    <p:sldId id="348" r:id="rId28"/>
    <p:sldId id="346" r:id="rId29"/>
    <p:sldId id="324" r:id="rId30"/>
    <p:sldId id="276" r:id="rId31"/>
    <p:sldId id="329" r:id="rId32"/>
    <p:sldId id="344" r:id="rId33"/>
    <p:sldId id="327" r:id="rId34"/>
    <p:sldId id="343" r:id="rId35"/>
    <p:sldId id="345" r:id="rId36"/>
    <p:sldId id="275" r:id="rId37"/>
    <p:sldId id="292" r:id="rId38"/>
    <p:sldId id="754" r:id="rId39"/>
    <p:sldId id="309" r:id="rId40"/>
    <p:sldId id="286" r:id="rId41"/>
    <p:sldId id="287" r:id="rId42"/>
    <p:sldId id="288" r:id="rId43"/>
    <p:sldId id="335" r:id="rId44"/>
    <p:sldId id="289" r:id="rId45"/>
    <p:sldId id="291" r:id="rId46"/>
    <p:sldId id="315" r:id="rId47"/>
    <p:sldId id="325" r:id="rId48"/>
    <p:sldId id="321" r:id="rId49"/>
    <p:sldId id="294" r:id="rId50"/>
    <p:sldId id="295" r:id="rId51"/>
    <p:sldId id="334" r:id="rId52"/>
    <p:sldId id="336" r:id="rId53"/>
    <p:sldId id="297" r:id="rId54"/>
    <p:sldId id="337" r:id="rId55"/>
    <p:sldId id="298" r:id="rId56"/>
    <p:sldId id="296" r:id="rId57"/>
    <p:sldId id="338" r:id="rId58"/>
    <p:sldId id="299" r:id="rId59"/>
    <p:sldId id="300" r:id="rId60"/>
    <p:sldId id="301" r:id="rId61"/>
    <p:sldId id="285" r:id="rId62"/>
    <p:sldId id="311" r:id="rId63"/>
    <p:sldId id="341" r:id="rId64"/>
  </p:sldIdLst>
  <p:sldSz cx="12192000" cy="6858000"/>
  <p:notesSz cx="7315200" cy="9601200"/>
  <p:custDataLst>
    <p:tags r:id="rId6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illian" initials="J" lastIdx="2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0922"/>
    <a:srgbClr val="F6F4F9"/>
    <a:srgbClr val="3A302E"/>
    <a:srgbClr val="4F81BD"/>
    <a:srgbClr val="FFFF00"/>
    <a:srgbClr val="CECFD1"/>
    <a:srgbClr val="FF9A17"/>
    <a:srgbClr val="3A0C24"/>
    <a:srgbClr val="936743"/>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9296E1-DC80-4D89-872F-9A9A6A3A3457}" v="255" dt="2022-07-21T14:03:47.569"/>
    <p1510:client id="{C2405CFB-7583-438C-A2B1-B7E8BF099049}" v="86" dt="2022-07-21T19:58:59.5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334" autoAdjust="0"/>
  </p:normalViewPr>
  <p:slideViewPr>
    <p:cSldViewPr>
      <p:cViewPr varScale="1">
        <p:scale>
          <a:sx n="88" d="100"/>
          <a:sy n="88" d="100"/>
        </p:scale>
        <p:origin x="1356" y="84"/>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notesViewPr>
    <p:cSldViewPr>
      <p:cViewPr varScale="1">
        <p:scale>
          <a:sx n="90" d="100"/>
          <a:sy n="90" d="100"/>
        </p:scale>
        <p:origin x="-3744"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handoutMaster" Target="handoutMasters/handoutMaster1.xml"/><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gs" Target="tags/tag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llian Hopewell" userId="a0bfbaf3-6d79-40e1-8e2e-86ba1a5fec6c" providerId="ADAL" clId="{C2405CFB-7583-438C-A2B1-B7E8BF099049}"/>
    <pc:docChg chg="undo custSel modSld sldOrd">
      <pc:chgData name="Jillian Hopewell" userId="a0bfbaf3-6d79-40e1-8e2e-86ba1a5fec6c" providerId="ADAL" clId="{C2405CFB-7583-438C-A2B1-B7E8BF099049}" dt="2022-07-21T19:58:31.100" v="514" actId="790"/>
      <pc:docMkLst>
        <pc:docMk/>
      </pc:docMkLst>
      <pc:sldChg chg="modSp mod modNotesTx">
        <pc:chgData name="Jillian Hopewell" userId="a0bfbaf3-6d79-40e1-8e2e-86ba1a5fec6c" providerId="ADAL" clId="{C2405CFB-7583-438C-A2B1-B7E8BF099049}" dt="2022-07-21T18:09:12.811" v="237"/>
        <pc:sldMkLst>
          <pc:docMk/>
          <pc:sldMk cId="4135216510" sldId="258"/>
        </pc:sldMkLst>
        <pc:spChg chg="mod">
          <ac:chgData name="Jillian Hopewell" userId="a0bfbaf3-6d79-40e1-8e2e-86ba1a5fec6c" providerId="ADAL" clId="{C2405CFB-7583-438C-A2B1-B7E8BF099049}" dt="2022-07-21T18:08:58.989" v="236" actId="6549"/>
          <ac:spMkLst>
            <pc:docMk/>
            <pc:sldMk cId="4135216510" sldId="258"/>
            <ac:spMk id="3" creationId="{00000000-0000-0000-0000-000000000000}"/>
          </ac:spMkLst>
        </pc:spChg>
      </pc:sldChg>
      <pc:sldChg chg="modSp mod modNotesTx">
        <pc:chgData name="Jillian Hopewell" userId="a0bfbaf3-6d79-40e1-8e2e-86ba1a5fec6c" providerId="ADAL" clId="{C2405CFB-7583-438C-A2B1-B7E8BF099049}" dt="2022-07-21T19:57:51.656" v="511" actId="790"/>
        <pc:sldMkLst>
          <pc:docMk/>
          <pc:sldMk cId="1164777945" sldId="259"/>
        </pc:sldMkLst>
        <pc:spChg chg="mod">
          <ac:chgData name="Jillian Hopewell" userId="a0bfbaf3-6d79-40e1-8e2e-86ba1a5fec6c" providerId="ADAL" clId="{C2405CFB-7583-438C-A2B1-B7E8BF099049}" dt="2022-07-21T19:57:51.656" v="511" actId="790"/>
          <ac:spMkLst>
            <pc:docMk/>
            <pc:sldMk cId="1164777945" sldId="259"/>
            <ac:spMk id="5" creationId="{00000000-0000-0000-0000-000000000000}"/>
          </ac:spMkLst>
        </pc:spChg>
      </pc:sldChg>
      <pc:sldChg chg="modSp modNotesTx">
        <pc:chgData name="Jillian Hopewell" userId="a0bfbaf3-6d79-40e1-8e2e-86ba1a5fec6c" providerId="ADAL" clId="{C2405CFB-7583-438C-A2B1-B7E8BF099049}" dt="2022-07-21T19:58:08.185" v="512" actId="790"/>
        <pc:sldMkLst>
          <pc:docMk/>
          <pc:sldMk cId="185436925" sldId="260"/>
        </pc:sldMkLst>
        <pc:graphicFrameChg chg="mod">
          <ac:chgData name="Jillian Hopewell" userId="a0bfbaf3-6d79-40e1-8e2e-86ba1a5fec6c" providerId="ADAL" clId="{C2405CFB-7583-438C-A2B1-B7E8BF099049}" dt="2022-07-21T19:58:08.185" v="512" actId="790"/>
          <ac:graphicFrameMkLst>
            <pc:docMk/>
            <pc:sldMk cId="185436925" sldId="260"/>
            <ac:graphicFrameMk id="2" creationId="{00000000-0000-0000-0000-000000000000}"/>
          </ac:graphicFrameMkLst>
        </pc:graphicFrameChg>
      </pc:sldChg>
      <pc:sldChg chg="modNotesTx">
        <pc:chgData name="Jillian Hopewell" userId="a0bfbaf3-6d79-40e1-8e2e-86ba1a5fec6c" providerId="ADAL" clId="{C2405CFB-7583-438C-A2B1-B7E8BF099049}" dt="2022-07-21T18:10:24.094" v="243" actId="20577"/>
        <pc:sldMkLst>
          <pc:docMk/>
          <pc:sldMk cId="3768023375" sldId="261"/>
        </pc:sldMkLst>
      </pc:sldChg>
      <pc:sldChg chg="modNotesTx">
        <pc:chgData name="Jillian Hopewell" userId="a0bfbaf3-6d79-40e1-8e2e-86ba1a5fec6c" providerId="ADAL" clId="{C2405CFB-7583-438C-A2B1-B7E8BF099049}" dt="2022-07-21T18:11:23.618" v="245"/>
        <pc:sldMkLst>
          <pc:docMk/>
          <pc:sldMk cId="440216971" sldId="263"/>
        </pc:sldMkLst>
      </pc:sldChg>
      <pc:sldChg chg="modNotesTx">
        <pc:chgData name="Jillian Hopewell" userId="a0bfbaf3-6d79-40e1-8e2e-86ba1a5fec6c" providerId="ADAL" clId="{C2405CFB-7583-438C-A2B1-B7E8BF099049}" dt="2022-07-21T18:11:41.035" v="246"/>
        <pc:sldMkLst>
          <pc:docMk/>
          <pc:sldMk cId="3080974549" sldId="264"/>
        </pc:sldMkLst>
      </pc:sldChg>
      <pc:sldChg chg="modSp mod modNotesTx">
        <pc:chgData name="Jillian Hopewell" userId="a0bfbaf3-6d79-40e1-8e2e-86ba1a5fec6c" providerId="ADAL" clId="{C2405CFB-7583-438C-A2B1-B7E8BF099049}" dt="2022-07-21T19:58:21.802" v="513" actId="790"/>
        <pc:sldMkLst>
          <pc:docMk/>
          <pc:sldMk cId="1983123160" sldId="265"/>
        </pc:sldMkLst>
        <pc:spChg chg="mod">
          <ac:chgData name="Jillian Hopewell" userId="a0bfbaf3-6d79-40e1-8e2e-86ba1a5fec6c" providerId="ADAL" clId="{C2405CFB-7583-438C-A2B1-B7E8BF099049}" dt="2022-07-21T19:58:21.802" v="513" actId="790"/>
          <ac:spMkLst>
            <pc:docMk/>
            <pc:sldMk cId="1983123160" sldId="265"/>
            <ac:spMk id="3" creationId="{00000000-0000-0000-0000-000000000000}"/>
          </ac:spMkLst>
        </pc:spChg>
      </pc:sldChg>
      <pc:sldChg chg="modSp modNotesTx">
        <pc:chgData name="Jillian Hopewell" userId="a0bfbaf3-6d79-40e1-8e2e-86ba1a5fec6c" providerId="ADAL" clId="{C2405CFB-7583-438C-A2B1-B7E8BF099049}" dt="2022-07-21T19:58:31.100" v="514" actId="790"/>
        <pc:sldMkLst>
          <pc:docMk/>
          <pc:sldMk cId="2260913808" sldId="266"/>
        </pc:sldMkLst>
        <pc:spChg chg="mod">
          <ac:chgData name="Jillian Hopewell" userId="a0bfbaf3-6d79-40e1-8e2e-86ba1a5fec6c" providerId="ADAL" clId="{C2405CFB-7583-438C-A2B1-B7E8BF099049}" dt="2022-07-21T19:58:31.100" v="514" actId="790"/>
          <ac:spMkLst>
            <pc:docMk/>
            <pc:sldMk cId="2260913808" sldId="266"/>
            <ac:spMk id="4" creationId="{00000000-0000-0000-0000-000000000000}"/>
          </ac:spMkLst>
        </pc:spChg>
      </pc:sldChg>
      <pc:sldChg chg="modSp modNotesTx">
        <pc:chgData name="Jillian Hopewell" userId="a0bfbaf3-6d79-40e1-8e2e-86ba1a5fec6c" providerId="ADAL" clId="{C2405CFB-7583-438C-A2B1-B7E8BF099049}" dt="2022-07-21T18:17:02.909" v="274" actId="20577"/>
        <pc:sldMkLst>
          <pc:docMk/>
          <pc:sldMk cId="603976422" sldId="268"/>
        </pc:sldMkLst>
        <pc:graphicFrameChg chg="mod">
          <ac:chgData name="Jillian Hopewell" userId="a0bfbaf3-6d79-40e1-8e2e-86ba1a5fec6c" providerId="ADAL" clId="{C2405CFB-7583-438C-A2B1-B7E8BF099049}" dt="2022-07-21T18:17:02.909" v="274" actId="20577"/>
          <ac:graphicFrameMkLst>
            <pc:docMk/>
            <pc:sldMk cId="603976422" sldId="268"/>
            <ac:graphicFrameMk id="2" creationId="{00000000-0000-0000-0000-000000000000}"/>
          </ac:graphicFrameMkLst>
        </pc:graphicFrameChg>
      </pc:sldChg>
      <pc:sldChg chg="modNotesTx">
        <pc:chgData name="Jillian Hopewell" userId="a0bfbaf3-6d79-40e1-8e2e-86ba1a5fec6c" providerId="ADAL" clId="{C2405CFB-7583-438C-A2B1-B7E8BF099049}" dt="2022-07-21T18:11:58.007" v="247"/>
        <pc:sldMkLst>
          <pc:docMk/>
          <pc:sldMk cId="2219797328" sldId="270"/>
        </pc:sldMkLst>
      </pc:sldChg>
      <pc:sldChg chg="modNotesTx">
        <pc:chgData name="Jillian Hopewell" userId="a0bfbaf3-6d79-40e1-8e2e-86ba1a5fec6c" providerId="ADAL" clId="{C2405CFB-7583-438C-A2B1-B7E8BF099049}" dt="2022-07-21T18:18:10.005" v="277"/>
        <pc:sldMkLst>
          <pc:docMk/>
          <pc:sldMk cId="879831423" sldId="271"/>
        </pc:sldMkLst>
      </pc:sldChg>
      <pc:sldChg chg="modNotesTx">
        <pc:chgData name="Jillian Hopewell" userId="a0bfbaf3-6d79-40e1-8e2e-86ba1a5fec6c" providerId="ADAL" clId="{C2405CFB-7583-438C-A2B1-B7E8BF099049}" dt="2022-07-21T18:32:48.215" v="358"/>
        <pc:sldMkLst>
          <pc:docMk/>
          <pc:sldMk cId="1337973747" sldId="275"/>
        </pc:sldMkLst>
      </pc:sldChg>
      <pc:sldChg chg="modSp mod modNotesTx">
        <pc:chgData name="Jillian Hopewell" userId="a0bfbaf3-6d79-40e1-8e2e-86ba1a5fec6c" providerId="ADAL" clId="{C2405CFB-7583-438C-A2B1-B7E8BF099049}" dt="2022-07-21T19:55:49.989" v="503" actId="20577"/>
        <pc:sldMkLst>
          <pc:docMk/>
          <pc:sldMk cId="2029070590" sldId="276"/>
        </pc:sldMkLst>
        <pc:spChg chg="mod">
          <ac:chgData name="Jillian Hopewell" userId="a0bfbaf3-6d79-40e1-8e2e-86ba1a5fec6c" providerId="ADAL" clId="{C2405CFB-7583-438C-A2B1-B7E8BF099049}" dt="2022-07-21T19:55:49.989" v="503" actId="20577"/>
          <ac:spMkLst>
            <pc:docMk/>
            <pc:sldMk cId="2029070590" sldId="276"/>
            <ac:spMk id="3" creationId="{00000000-0000-0000-0000-000000000000}"/>
          </ac:spMkLst>
        </pc:spChg>
      </pc:sldChg>
      <pc:sldChg chg="modNotesTx">
        <pc:chgData name="Jillian Hopewell" userId="a0bfbaf3-6d79-40e1-8e2e-86ba1a5fec6c" providerId="ADAL" clId="{C2405CFB-7583-438C-A2B1-B7E8BF099049}" dt="2022-07-21T18:16:27.080" v="259" actId="33524"/>
        <pc:sldMkLst>
          <pc:docMk/>
          <pc:sldMk cId="3122949774" sldId="277"/>
        </pc:sldMkLst>
      </pc:sldChg>
      <pc:sldChg chg="addSp delSp modSp mod modNotesTx">
        <pc:chgData name="Jillian Hopewell" userId="a0bfbaf3-6d79-40e1-8e2e-86ba1a5fec6c" providerId="ADAL" clId="{C2405CFB-7583-438C-A2B1-B7E8BF099049}" dt="2022-07-21T18:15:41.633" v="251"/>
        <pc:sldMkLst>
          <pc:docMk/>
          <pc:sldMk cId="2245026087" sldId="279"/>
        </pc:sldMkLst>
        <pc:spChg chg="mod">
          <ac:chgData name="Jillian Hopewell" userId="a0bfbaf3-6d79-40e1-8e2e-86ba1a5fec6c" providerId="ADAL" clId="{C2405CFB-7583-438C-A2B1-B7E8BF099049}" dt="2022-07-21T18:01:49.813" v="137" actId="179"/>
          <ac:spMkLst>
            <pc:docMk/>
            <pc:sldMk cId="2245026087" sldId="279"/>
            <ac:spMk id="3" creationId="{AC8D5C75-6EF4-37CB-21F4-462B045B5102}"/>
          </ac:spMkLst>
        </pc:spChg>
        <pc:spChg chg="add del mod">
          <ac:chgData name="Jillian Hopewell" userId="a0bfbaf3-6d79-40e1-8e2e-86ba1a5fec6c" providerId="ADAL" clId="{C2405CFB-7583-438C-A2B1-B7E8BF099049}" dt="2022-07-21T18:00:02.503" v="41" actId="478"/>
          <ac:spMkLst>
            <pc:docMk/>
            <pc:sldMk cId="2245026087" sldId="279"/>
            <ac:spMk id="4" creationId="{4265165B-0130-6A27-BFDF-F86EBAB012CC}"/>
          </ac:spMkLst>
        </pc:spChg>
        <pc:picChg chg="mod">
          <ac:chgData name="Jillian Hopewell" userId="a0bfbaf3-6d79-40e1-8e2e-86ba1a5fec6c" providerId="ADAL" clId="{C2405CFB-7583-438C-A2B1-B7E8BF099049}" dt="2022-07-21T18:01:58.707" v="138" actId="1076"/>
          <ac:picMkLst>
            <pc:docMk/>
            <pc:sldMk cId="2245026087" sldId="279"/>
            <ac:picMk id="2" creationId="{00000000-0000-0000-0000-000000000000}"/>
          </ac:picMkLst>
        </pc:picChg>
      </pc:sldChg>
      <pc:sldChg chg="modNotesTx">
        <pc:chgData name="Jillian Hopewell" userId="a0bfbaf3-6d79-40e1-8e2e-86ba1a5fec6c" providerId="ADAL" clId="{C2405CFB-7583-438C-A2B1-B7E8BF099049}" dt="2022-07-21T18:42:43.822" v="430" actId="12"/>
        <pc:sldMkLst>
          <pc:docMk/>
          <pc:sldMk cId="927624061" sldId="285"/>
        </pc:sldMkLst>
      </pc:sldChg>
      <pc:sldChg chg="modNotesTx">
        <pc:chgData name="Jillian Hopewell" userId="a0bfbaf3-6d79-40e1-8e2e-86ba1a5fec6c" providerId="ADAL" clId="{C2405CFB-7583-438C-A2B1-B7E8BF099049}" dt="2022-07-21T18:34:18.150" v="371" actId="5793"/>
        <pc:sldMkLst>
          <pc:docMk/>
          <pc:sldMk cId="599675077" sldId="286"/>
        </pc:sldMkLst>
      </pc:sldChg>
      <pc:sldChg chg="modSp mod modNotesTx">
        <pc:chgData name="Jillian Hopewell" userId="a0bfbaf3-6d79-40e1-8e2e-86ba1a5fec6c" providerId="ADAL" clId="{C2405CFB-7583-438C-A2B1-B7E8BF099049}" dt="2022-07-21T18:34:22.762" v="372" actId="5793"/>
        <pc:sldMkLst>
          <pc:docMk/>
          <pc:sldMk cId="2353851082" sldId="287"/>
        </pc:sldMkLst>
        <pc:spChg chg="mod">
          <ac:chgData name="Jillian Hopewell" userId="a0bfbaf3-6d79-40e1-8e2e-86ba1a5fec6c" providerId="ADAL" clId="{C2405CFB-7583-438C-A2B1-B7E8BF099049}" dt="2022-07-21T18:04:24.346" v="175" actId="27636"/>
          <ac:spMkLst>
            <pc:docMk/>
            <pc:sldMk cId="2353851082" sldId="287"/>
            <ac:spMk id="2" creationId="{00000000-0000-0000-0000-000000000000}"/>
          </ac:spMkLst>
        </pc:spChg>
      </pc:sldChg>
      <pc:sldChg chg="modSp mod modNotesTx">
        <pc:chgData name="Jillian Hopewell" userId="a0bfbaf3-6d79-40e1-8e2e-86ba1a5fec6c" providerId="ADAL" clId="{C2405CFB-7583-438C-A2B1-B7E8BF099049}" dt="2022-07-21T19:51:33.487" v="478" actId="313"/>
        <pc:sldMkLst>
          <pc:docMk/>
          <pc:sldMk cId="2587189675" sldId="288"/>
        </pc:sldMkLst>
        <pc:spChg chg="mod">
          <ac:chgData name="Jillian Hopewell" userId="a0bfbaf3-6d79-40e1-8e2e-86ba1a5fec6c" providerId="ADAL" clId="{C2405CFB-7583-438C-A2B1-B7E8BF099049}" dt="2022-07-21T19:39:18.263" v="477" actId="1076"/>
          <ac:spMkLst>
            <pc:docMk/>
            <pc:sldMk cId="2587189675" sldId="288"/>
            <ac:spMk id="6" creationId="{00000000-0000-0000-0000-000000000000}"/>
          </ac:spMkLst>
        </pc:spChg>
      </pc:sldChg>
      <pc:sldChg chg="modSp mod">
        <pc:chgData name="Jillian Hopewell" userId="a0bfbaf3-6d79-40e1-8e2e-86ba1a5fec6c" providerId="ADAL" clId="{C2405CFB-7583-438C-A2B1-B7E8BF099049}" dt="2022-07-21T18:04:42.812" v="179" actId="1076"/>
        <pc:sldMkLst>
          <pc:docMk/>
          <pc:sldMk cId="1665185536" sldId="289"/>
        </pc:sldMkLst>
        <pc:spChg chg="mod">
          <ac:chgData name="Jillian Hopewell" userId="a0bfbaf3-6d79-40e1-8e2e-86ba1a5fec6c" providerId="ADAL" clId="{C2405CFB-7583-438C-A2B1-B7E8BF099049}" dt="2022-07-21T18:04:42.812" v="179" actId="1076"/>
          <ac:spMkLst>
            <pc:docMk/>
            <pc:sldMk cId="1665185536" sldId="289"/>
            <ac:spMk id="3" creationId="{00000000-0000-0000-0000-000000000000}"/>
          </ac:spMkLst>
        </pc:spChg>
      </pc:sldChg>
      <pc:sldChg chg="modSp mod">
        <pc:chgData name="Jillian Hopewell" userId="a0bfbaf3-6d79-40e1-8e2e-86ba1a5fec6c" providerId="ADAL" clId="{C2405CFB-7583-438C-A2B1-B7E8BF099049}" dt="2022-07-21T19:56:16.358" v="504" actId="790"/>
        <pc:sldMkLst>
          <pc:docMk/>
          <pc:sldMk cId="959931204" sldId="291"/>
        </pc:sldMkLst>
        <pc:spChg chg="mod">
          <ac:chgData name="Jillian Hopewell" userId="a0bfbaf3-6d79-40e1-8e2e-86ba1a5fec6c" providerId="ADAL" clId="{C2405CFB-7583-438C-A2B1-B7E8BF099049}" dt="2022-07-21T19:56:16.358" v="504" actId="790"/>
          <ac:spMkLst>
            <pc:docMk/>
            <pc:sldMk cId="959931204" sldId="291"/>
            <ac:spMk id="3" creationId="{00000000-0000-0000-0000-000000000000}"/>
          </ac:spMkLst>
        </pc:spChg>
      </pc:sldChg>
      <pc:sldChg chg="modNotesTx">
        <pc:chgData name="Jillian Hopewell" userId="a0bfbaf3-6d79-40e1-8e2e-86ba1a5fec6c" providerId="ADAL" clId="{C2405CFB-7583-438C-A2B1-B7E8BF099049}" dt="2022-07-21T18:33:03.386" v="362" actId="20577"/>
        <pc:sldMkLst>
          <pc:docMk/>
          <pc:sldMk cId="978194968" sldId="292"/>
        </pc:sldMkLst>
      </pc:sldChg>
      <pc:sldChg chg="modSp mod ord modNotesTx">
        <pc:chgData name="Jillian Hopewell" userId="a0bfbaf3-6d79-40e1-8e2e-86ba1a5fec6c" providerId="ADAL" clId="{C2405CFB-7583-438C-A2B1-B7E8BF099049}" dt="2022-07-21T18:37:45.291" v="415" actId="12"/>
        <pc:sldMkLst>
          <pc:docMk/>
          <pc:sldMk cId="1576889735" sldId="297"/>
        </pc:sldMkLst>
        <pc:spChg chg="mod">
          <ac:chgData name="Jillian Hopewell" userId="a0bfbaf3-6d79-40e1-8e2e-86ba1a5fec6c" providerId="ADAL" clId="{C2405CFB-7583-438C-A2B1-B7E8BF099049}" dt="2022-07-21T18:36:52.371" v="401" actId="20577"/>
          <ac:spMkLst>
            <pc:docMk/>
            <pc:sldMk cId="1576889735" sldId="297"/>
            <ac:spMk id="2" creationId="{00000000-0000-0000-0000-000000000000}"/>
          </ac:spMkLst>
        </pc:spChg>
      </pc:sldChg>
      <pc:sldChg chg="modNotesTx">
        <pc:chgData name="Jillian Hopewell" userId="a0bfbaf3-6d79-40e1-8e2e-86ba1a5fec6c" providerId="ADAL" clId="{C2405CFB-7583-438C-A2B1-B7E8BF099049}" dt="2022-07-21T18:39:19.734" v="416"/>
        <pc:sldMkLst>
          <pc:docMk/>
          <pc:sldMk cId="4224021688" sldId="298"/>
        </pc:sldMkLst>
      </pc:sldChg>
      <pc:sldChg chg="modNotesTx">
        <pc:chgData name="Jillian Hopewell" userId="a0bfbaf3-6d79-40e1-8e2e-86ba1a5fec6c" providerId="ADAL" clId="{C2405CFB-7583-438C-A2B1-B7E8BF099049}" dt="2022-07-21T18:40:56.724" v="420"/>
        <pc:sldMkLst>
          <pc:docMk/>
          <pc:sldMk cId="3785523942" sldId="299"/>
        </pc:sldMkLst>
      </pc:sldChg>
      <pc:sldChg chg="modSp modNotesTx">
        <pc:chgData name="Jillian Hopewell" userId="a0bfbaf3-6d79-40e1-8e2e-86ba1a5fec6c" providerId="ADAL" clId="{C2405CFB-7583-438C-A2B1-B7E8BF099049}" dt="2022-07-21T19:57:03.585" v="507" actId="790"/>
        <pc:sldMkLst>
          <pc:docMk/>
          <pc:sldMk cId="319969975" sldId="300"/>
        </pc:sldMkLst>
        <pc:graphicFrameChg chg="mod">
          <ac:chgData name="Jillian Hopewell" userId="a0bfbaf3-6d79-40e1-8e2e-86ba1a5fec6c" providerId="ADAL" clId="{C2405CFB-7583-438C-A2B1-B7E8BF099049}" dt="2022-07-21T19:57:03.585" v="507" actId="790"/>
          <ac:graphicFrameMkLst>
            <pc:docMk/>
            <pc:sldMk cId="319969975" sldId="300"/>
            <ac:graphicFrameMk id="2" creationId="{00000000-0000-0000-0000-000000000000}"/>
          </ac:graphicFrameMkLst>
        </pc:graphicFrameChg>
      </pc:sldChg>
      <pc:sldChg chg="modNotesTx">
        <pc:chgData name="Jillian Hopewell" userId="a0bfbaf3-6d79-40e1-8e2e-86ba1a5fec6c" providerId="ADAL" clId="{C2405CFB-7583-438C-A2B1-B7E8BF099049}" dt="2022-07-21T18:41:30.915" v="425" actId="20577"/>
        <pc:sldMkLst>
          <pc:docMk/>
          <pc:sldMk cId="879257646" sldId="301"/>
        </pc:sldMkLst>
      </pc:sldChg>
      <pc:sldChg chg="modNotesTx">
        <pc:chgData name="Jillian Hopewell" userId="a0bfbaf3-6d79-40e1-8e2e-86ba1a5fec6c" providerId="ADAL" clId="{C2405CFB-7583-438C-A2B1-B7E8BF099049}" dt="2022-07-21T18:33:34.280" v="364"/>
        <pc:sldMkLst>
          <pc:docMk/>
          <pc:sldMk cId="243780854" sldId="309"/>
        </pc:sldMkLst>
      </pc:sldChg>
      <pc:sldChg chg="modNotesTx">
        <pc:chgData name="Jillian Hopewell" userId="a0bfbaf3-6d79-40e1-8e2e-86ba1a5fec6c" providerId="ADAL" clId="{C2405CFB-7583-438C-A2B1-B7E8BF099049}" dt="2022-07-21T19:57:35.023" v="510" actId="33524"/>
        <pc:sldMkLst>
          <pc:docMk/>
          <pc:sldMk cId="3740799880" sldId="311"/>
        </pc:sldMkLst>
      </pc:sldChg>
      <pc:sldChg chg="modNotesTx">
        <pc:chgData name="Jillian Hopewell" userId="a0bfbaf3-6d79-40e1-8e2e-86ba1a5fec6c" providerId="ADAL" clId="{C2405CFB-7583-438C-A2B1-B7E8BF099049}" dt="2022-07-21T18:12:25.325" v="249"/>
        <pc:sldMkLst>
          <pc:docMk/>
          <pc:sldMk cId="242420350" sldId="313"/>
        </pc:sldMkLst>
      </pc:sldChg>
      <pc:sldChg chg="addSp delSp modSp mod setBg modNotesTx">
        <pc:chgData name="Jillian Hopewell" userId="a0bfbaf3-6d79-40e1-8e2e-86ba1a5fec6c" providerId="ADAL" clId="{C2405CFB-7583-438C-A2B1-B7E8BF099049}" dt="2022-07-21T18:08:15.482" v="231"/>
        <pc:sldMkLst>
          <pc:docMk/>
          <pc:sldMk cId="2275872448" sldId="316"/>
        </pc:sldMkLst>
        <pc:spChg chg="mod">
          <ac:chgData name="Jillian Hopewell" userId="a0bfbaf3-6d79-40e1-8e2e-86ba1a5fec6c" providerId="ADAL" clId="{C2405CFB-7583-438C-A2B1-B7E8BF099049}" dt="2022-07-21T17:54:00.803" v="12" actId="26606"/>
          <ac:spMkLst>
            <pc:docMk/>
            <pc:sldMk cId="2275872448" sldId="316"/>
            <ac:spMk id="2" creationId="{74038B2B-6C03-C8EA-0B28-9989B1AE3C31}"/>
          </ac:spMkLst>
        </pc:spChg>
        <pc:spChg chg="add del">
          <ac:chgData name="Jillian Hopewell" userId="a0bfbaf3-6d79-40e1-8e2e-86ba1a5fec6c" providerId="ADAL" clId="{C2405CFB-7583-438C-A2B1-B7E8BF099049}" dt="2022-07-21T17:54:00.803" v="12" actId="26606"/>
          <ac:spMkLst>
            <pc:docMk/>
            <pc:sldMk cId="2275872448" sldId="316"/>
            <ac:spMk id="8" creationId="{0C0CCF94-9536-4A63-8FF2-E37827C92756}"/>
          </ac:spMkLst>
        </pc:spChg>
        <pc:spChg chg="add del">
          <ac:chgData name="Jillian Hopewell" userId="a0bfbaf3-6d79-40e1-8e2e-86ba1a5fec6c" providerId="ADAL" clId="{C2405CFB-7583-438C-A2B1-B7E8BF099049}" dt="2022-07-21T17:54:00.803" v="12" actId="26606"/>
          <ac:spMkLst>
            <pc:docMk/>
            <pc:sldMk cId="2275872448" sldId="316"/>
            <ac:spMk id="10" creationId="{C970655A-F4C2-4D7E-BAB6-D3BFC5CAE148}"/>
          </ac:spMkLst>
        </pc:spChg>
        <pc:spChg chg="add del">
          <ac:chgData name="Jillian Hopewell" userId="a0bfbaf3-6d79-40e1-8e2e-86ba1a5fec6c" providerId="ADAL" clId="{C2405CFB-7583-438C-A2B1-B7E8BF099049}" dt="2022-07-21T17:54:00.803" v="12" actId="26606"/>
          <ac:spMkLst>
            <pc:docMk/>
            <pc:sldMk cId="2275872448" sldId="316"/>
            <ac:spMk id="12" creationId="{3389D0BC-BA1D-4360-88F9-D9ECCBDAB50E}"/>
          </ac:spMkLst>
        </pc:spChg>
        <pc:picChg chg="add mod ord">
          <ac:chgData name="Jillian Hopewell" userId="a0bfbaf3-6d79-40e1-8e2e-86ba1a5fec6c" providerId="ADAL" clId="{C2405CFB-7583-438C-A2B1-B7E8BF099049}" dt="2022-07-21T17:54:00.803" v="12" actId="26606"/>
          <ac:picMkLst>
            <pc:docMk/>
            <pc:sldMk cId="2275872448" sldId="316"/>
            <ac:picMk id="3" creationId="{0510AE52-9C36-69AB-7C7B-0B5181EB4ED5}"/>
          </ac:picMkLst>
        </pc:picChg>
        <pc:picChg chg="del">
          <ac:chgData name="Jillian Hopewell" userId="a0bfbaf3-6d79-40e1-8e2e-86ba1a5fec6c" providerId="ADAL" clId="{C2405CFB-7583-438C-A2B1-B7E8BF099049}" dt="2022-07-21T17:53:19.031" v="1" actId="478"/>
          <ac:picMkLst>
            <pc:docMk/>
            <pc:sldMk cId="2275872448" sldId="316"/>
            <ac:picMk id="4" creationId="{7A41ACBA-95E8-49EF-9BC9-262D146A6188}"/>
          </ac:picMkLst>
        </pc:picChg>
      </pc:sldChg>
      <pc:sldChg chg="modNotesTx">
        <pc:chgData name="Jillian Hopewell" userId="a0bfbaf3-6d79-40e1-8e2e-86ba1a5fec6c" providerId="ADAL" clId="{C2405CFB-7583-438C-A2B1-B7E8BF099049}" dt="2022-07-21T18:16:41.522" v="260"/>
        <pc:sldMkLst>
          <pc:docMk/>
          <pc:sldMk cId="1959184486" sldId="322"/>
        </pc:sldMkLst>
      </pc:sldChg>
      <pc:sldChg chg="modSp mod modNotesTx">
        <pc:chgData name="Jillian Hopewell" userId="a0bfbaf3-6d79-40e1-8e2e-86ba1a5fec6c" providerId="ADAL" clId="{C2405CFB-7583-438C-A2B1-B7E8BF099049}" dt="2022-07-21T18:19:44.479" v="280"/>
        <pc:sldMkLst>
          <pc:docMk/>
          <pc:sldMk cId="1090443474" sldId="324"/>
        </pc:sldMkLst>
        <pc:spChg chg="mod">
          <ac:chgData name="Jillian Hopewell" userId="a0bfbaf3-6d79-40e1-8e2e-86ba1a5fec6c" providerId="ADAL" clId="{C2405CFB-7583-438C-A2B1-B7E8BF099049}" dt="2022-07-21T18:03:58.489" v="166" actId="113"/>
          <ac:spMkLst>
            <pc:docMk/>
            <pc:sldMk cId="1090443474" sldId="324"/>
            <ac:spMk id="5" creationId="{00000000-0000-0000-0000-000000000000}"/>
          </ac:spMkLst>
        </pc:spChg>
      </pc:sldChg>
      <pc:sldChg chg="modNotesTx">
        <pc:chgData name="Jillian Hopewell" userId="a0bfbaf3-6d79-40e1-8e2e-86ba1a5fec6c" providerId="ADAL" clId="{C2405CFB-7583-438C-A2B1-B7E8BF099049}" dt="2022-07-21T18:35:47.487" v="388" actId="20577"/>
        <pc:sldMkLst>
          <pc:docMk/>
          <pc:sldMk cId="3122650585" sldId="325"/>
        </pc:sldMkLst>
      </pc:sldChg>
      <pc:sldChg chg="modSp modNotesTx">
        <pc:chgData name="Jillian Hopewell" userId="a0bfbaf3-6d79-40e1-8e2e-86ba1a5fec6c" providerId="ADAL" clId="{C2405CFB-7583-438C-A2B1-B7E8BF099049}" dt="2022-07-21T18:18:27.568" v="278"/>
        <pc:sldMkLst>
          <pc:docMk/>
          <pc:sldMk cId="569290745" sldId="328"/>
        </pc:sldMkLst>
        <pc:graphicFrameChg chg="mod">
          <ac:chgData name="Jillian Hopewell" userId="a0bfbaf3-6d79-40e1-8e2e-86ba1a5fec6c" providerId="ADAL" clId="{C2405CFB-7583-438C-A2B1-B7E8BF099049}" dt="2022-07-21T18:02:50.409" v="159" actId="20577"/>
          <ac:graphicFrameMkLst>
            <pc:docMk/>
            <pc:sldMk cId="569290745" sldId="328"/>
            <ac:graphicFrameMk id="2" creationId="{00000000-0000-0000-0000-000000000000}"/>
          </ac:graphicFrameMkLst>
        </pc:graphicFrameChg>
      </pc:sldChg>
      <pc:sldChg chg="modNotesTx">
        <pc:chgData name="Jillian Hopewell" userId="a0bfbaf3-6d79-40e1-8e2e-86ba1a5fec6c" providerId="ADAL" clId="{C2405CFB-7583-438C-A2B1-B7E8BF099049}" dt="2022-07-21T18:20:19.122" v="282"/>
        <pc:sldMkLst>
          <pc:docMk/>
          <pc:sldMk cId="3107781849" sldId="329"/>
        </pc:sldMkLst>
      </pc:sldChg>
      <pc:sldChg chg="modNotesTx">
        <pc:chgData name="Jillian Hopewell" userId="a0bfbaf3-6d79-40e1-8e2e-86ba1a5fec6c" providerId="ADAL" clId="{C2405CFB-7583-438C-A2B1-B7E8BF099049}" dt="2022-07-21T19:17:09.970" v="455" actId="20577"/>
        <pc:sldMkLst>
          <pc:docMk/>
          <pc:sldMk cId="662494485" sldId="334"/>
        </pc:sldMkLst>
      </pc:sldChg>
      <pc:sldChg chg="modSp mod modNotesTx">
        <pc:chgData name="Jillian Hopewell" userId="a0bfbaf3-6d79-40e1-8e2e-86ba1a5fec6c" providerId="ADAL" clId="{C2405CFB-7583-438C-A2B1-B7E8BF099049}" dt="2022-07-21T18:34:50.501" v="374"/>
        <pc:sldMkLst>
          <pc:docMk/>
          <pc:sldMk cId="1978923740" sldId="335"/>
        </pc:sldMkLst>
        <pc:spChg chg="mod">
          <ac:chgData name="Jillian Hopewell" userId="a0bfbaf3-6d79-40e1-8e2e-86ba1a5fec6c" providerId="ADAL" clId="{C2405CFB-7583-438C-A2B1-B7E8BF099049}" dt="2022-07-21T18:06:17.576" v="230" actId="1076"/>
          <ac:spMkLst>
            <pc:docMk/>
            <pc:sldMk cId="1978923740" sldId="335"/>
            <ac:spMk id="7" creationId="{00000000-0000-0000-0000-000000000000}"/>
          </ac:spMkLst>
        </pc:spChg>
      </pc:sldChg>
      <pc:sldChg chg="modSp mod modNotesTx">
        <pc:chgData name="Jillian Hopewell" userId="a0bfbaf3-6d79-40e1-8e2e-86ba1a5fec6c" providerId="ADAL" clId="{C2405CFB-7583-438C-A2B1-B7E8BF099049}" dt="2022-07-21T19:18:48.186" v="466" actId="1076"/>
        <pc:sldMkLst>
          <pc:docMk/>
          <pc:sldMk cId="369699141" sldId="336"/>
        </pc:sldMkLst>
        <pc:spChg chg="mod">
          <ac:chgData name="Jillian Hopewell" userId="a0bfbaf3-6d79-40e1-8e2e-86ba1a5fec6c" providerId="ADAL" clId="{C2405CFB-7583-438C-A2B1-B7E8BF099049}" dt="2022-07-21T19:18:48.186" v="466" actId="1076"/>
          <ac:spMkLst>
            <pc:docMk/>
            <pc:sldMk cId="369699141" sldId="336"/>
            <ac:spMk id="7" creationId="{00000000-0000-0000-0000-000000000000}"/>
          </ac:spMkLst>
        </pc:spChg>
      </pc:sldChg>
      <pc:sldChg chg="modSp mod modNotesTx">
        <pc:chgData name="Jillian Hopewell" userId="a0bfbaf3-6d79-40e1-8e2e-86ba1a5fec6c" providerId="ADAL" clId="{C2405CFB-7583-438C-A2B1-B7E8BF099049}" dt="2022-07-21T19:56:49.810" v="506" actId="6549"/>
        <pc:sldMkLst>
          <pc:docMk/>
          <pc:sldMk cId="1480058766" sldId="337"/>
        </pc:sldMkLst>
        <pc:spChg chg="mod">
          <ac:chgData name="Jillian Hopewell" userId="a0bfbaf3-6d79-40e1-8e2e-86ba1a5fec6c" providerId="ADAL" clId="{C2405CFB-7583-438C-A2B1-B7E8BF099049}" dt="2022-07-21T18:05:05.239" v="198" actId="5793"/>
          <ac:spMkLst>
            <pc:docMk/>
            <pc:sldMk cId="1480058766" sldId="337"/>
            <ac:spMk id="4" creationId="{00000000-0000-0000-0000-000000000000}"/>
          </ac:spMkLst>
        </pc:spChg>
        <pc:graphicFrameChg chg="mod">
          <ac:chgData name="Jillian Hopewell" userId="a0bfbaf3-6d79-40e1-8e2e-86ba1a5fec6c" providerId="ADAL" clId="{C2405CFB-7583-438C-A2B1-B7E8BF099049}" dt="2022-07-21T19:56:36.037" v="505" actId="790"/>
          <ac:graphicFrameMkLst>
            <pc:docMk/>
            <pc:sldMk cId="1480058766" sldId="337"/>
            <ac:graphicFrameMk id="2" creationId="{00000000-0000-0000-0000-000000000000}"/>
          </ac:graphicFrameMkLst>
        </pc:graphicFrameChg>
      </pc:sldChg>
      <pc:sldChg chg="modSp mod modNotesTx">
        <pc:chgData name="Jillian Hopewell" userId="a0bfbaf3-6d79-40e1-8e2e-86ba1a5fec6c" providerId="ADAL" clId="{C2405CFB-7583-438C-A2B1-B7E8BF099049}" dt="2022-07-21T18:40:16.373" v="419"/>
        <pc:sldMkLst>
          <pc:docMk/>
          <pc:sldMk cId="3250781301" sldId="338"/>
        </pc:sldMkLst>
        <pc:spChg chg="mod">
          <ac:chgData name="Jillian Hopewell" userId="a0bfbaf3-6d79-40e1-8e2e-86ba1a5fec6c" providerId="ADAL" clId="{C2405CFB-7583-438C-A2B1-B7E8BF099049}" dt="2022-07-21T18:05:59.175" v="215" actId="1076"/>
          <ac:spMkLst>
            <pc:docMk/>
            <pc:sldMk cId="3250781301" sldId="338"/>
            <ac:spMk id="7" creationId="{00000000-0000-0000-0000-000000000000}"/>
          </ac:spMkLst>
        </pc:spChg>
      </pc:sldChg>
      <pc:sldChg chg="modSp">
        <pc:chgData name="Jillian Hopewell" userId="a0bfbaf3-6d79-40e1-8e2e-86ba1a5fec6c" providerId="ADAL" clId="{C2405CFB-7583-438C-A2B1-B7E8BF099049}" dt="2022-07-21T17:45:13.500" v="0" actId="313"/>
        <pc:sldMkLst>
          <pc:docMk/>
          <pc:sldMk cId="3541431638" sldId="339"/>
        </pc:sldMkLst>
        <pc:graphicFrameChg chg="mod">
          <ac:chgData name="Jillian Hopewell" userId="a0bfbaf3-6d79-40e1-8e2e-86ba1a5fec6c" providerId="ADAL" clId="{C2405CFB-7583-438C-A2B1-B7E8BF099049}" dt="2022-07-21T17:45:13.500" v="0" actId="313"/>
          <ac:graphicFrameMkLst>
            <pc:docMk/>
            <pc:sldMk cId="3541431638" sldId="339"/>
            <ac:graphicFrameMk id="2" creationId="{00000000-0000-0000-0000-000000000000}"/>
          </ac:graphicFrameMkLst>
        </pc:graphicFrameChg>
      </pc:sldChg>
      <pc:sldChg chg="modNotesTx">
        <pc:chgData name="Jillian Hopewell" userId="a0bfbaf3-6d79-40e1-8e2e-86ba1a5fec6c" providerId="ADAL" clId="{C2405CFB-7583-438C-A2B1-B7E8BF099049}" dt="2022-07-21T18:29:38.157" v="328" actId="33524"/>
        <pc:sldMkLst>
          <pc:docMk/>
          <pc:sldMk cId="1731584802" sldId="343"/>
        </pc:sldMkLst>
      </pc:sldChg>
      <pc:sldChg chg="modNotesTx">
        <pc:chgData name="Jillian Hopewell" userId="a0bfbaf3-6d79-40e1-8e2e-86ba1a5fec6c" providerId="ADAL" clId="{C2405CFB-7583-438C-A2B1-B7E8BF099049}" dt="2022-07-21T18:20:42.964" v="283"/>
        <pc:sldMkLst>
          <pc:docMk/>
          <pc:sldMk cId="3622016205" sldId="344"/>
        </pc:sldMkLst>
      </pc:sldChg>
      <pc:sldChg chg="modNotesTx">
        <pc:chgData name="Jillian Hopewell" userId="a0bfbaf3-6d79-40e1-8e2e-86ba1a5fec6c" providerId="ADAL" clId="{C2405CFB-7583-438C-A2B1-B7E8BF099049}" dt="2022-07-21T18:30:13.273" v="357" actId="20577"/>
        <pc:sldMkLst>
          <pc:docMk/>
          <pc:sldMk cId="2533944229" sldId="345"/>
        </pc:sldMkLst>
      </pc:sldChg>
      <pc:sldChg chg="modSp mod">
        <pc:chgData name="Jillian Hopewell" userId="a0bfbaf3-6d79-40e1-8e2e-86ba1a5fec6c" providerId="ADAL" clId="{C2405CFB-7583-438C-A2B1-B7E8BF099049}" dt="2022-07-21T18:03:49.029" v="164"/>
        <pc:sldMkLst>
          <pc:docMk/>
          <pc:sldMk cId="1371733666" sldId="346"/>
        </pc:sldMkLst>
        <pc:spChg chg="mod">
          <ac:chgData name="Jillian Hopewell" userId="a0bfbaf3-6d79-40e1-8e2e-86ba1a5fec6c" providerId="ADAL" clId="{C2405CFB-7583-438C-A2B1-B7E8BF099049}" dt="2022-07-21T18:03:49.029" v="164"/>
          <ac:spMkLst>
            <pc:docMk/>
            <pc:sldMk cId="1371733666" sldId="346"/>
            <ac:spMk id="2" creationId="{00000000-0000-0000-0000-000000000000}"/>
          </ac:spMkLst>
        </pc:spChg>
      </pc:sldChg>
      <pc:sldChg chg="modSp mod modNotesTx">
        <pc:chgData name="Jillian Hopewell" userId="a0bfbaf3-6d79-40e1-8e2e-86ba1a5fec6c" providerId="ADAL" clId="{C2405CFB-7583-438C-A2B1-B7E8BF099049}" dt="2022-07-21T19:55:09.740" v="479" actId="790"/>
        <pc:sldMkLst>
          <pc:docMk/>
          <pc:sldMk cId="3030414986" sldId="348"/>
        </pc:sldMkLst>
        <pc:spChg chg="mod">
          <ac:chgData name="Jillian Hopewell" userId="a0bfbaf3-6d79-40e1-8e2e-86ba1a5fec6c" providerId="ADAL" clId="{C2405CFB-7583-438C-A2B1-B7E8BF099049}" dt="2022-07-21T18:03:24.834" v="162"/>
          <ac:spMkLst>
            <pc:docMk/>
            <pc:sldMk cId="3030414986" sldId="348"/>
            <ac:spMk id="2" creationId="{00000000-0000-0000-0000-000000000000}"/>
          </ac:spMkLst>
        </pc:spChg>
        <pc:spChg chg="mod">
          <ac:chgData name="Jillian Hopewell" userId="a0bfbaf3-6d79-40e1-8e2e-86ba1a5fec6c" providerId="ADAL" clId="{C2405CFB-7583-438C-A2B1-B7E8BF099049}" dt="2022-07-21T19:55:09.740" v="479" actId="790"/>
          <ac:spMkLst>
            <pc:docMk/>
            <pc:sldMk cId="3030414986" sldId="348"/>
            <ac:spMk id="4" creationId="{00000000-0000-0000-0000-000000000000}"/>
          </ac:spMkLst>
        </pc:spChg>
      </pc:sldChg>
      <pc:sldChg chg="modNotesTx">
        <pc:chgData name="Jillian Hopewell" userId="a0bfbaf3-6d79-40e1-8e2e-86ba1a5fec6c" providerId="ADAL" clId="{C2405CFB-7583-438C-A2B1-B7E8BF099049}" dt="2022-07-21T18:08:25.467" v="232"/>
        <pc:sldMkLst>
          <pc:docMk/>
          <pc:sldMk cId="1772423603" sldId="349"/>
        </pc:sldMkLst>
      </pc:sldChg>
      <pc:sldChg chg="modNotesTx">
        <pc:chgData name="Jillian Hopewell" userId="a0bfbaf3-6d79-40e1-8e2e-86ba1a5fec6c" providerId="ADAL" clId="{C2405CFB-7583-438C-A2B1-B7E8BF099049}" dt="2022-07-21T18:11:10.896" v="244"/>
        <pc:sldMkLst>
          <pc:docMk/>
          <pc:sldMk cId="4045677233" sldId="750"/>
        </pc:sldMkLst>
      </pc:sldChg>
      <pc:sldChg chg="modNotesTx">
        <pc:chgData name="Jillian Hopewell" userId="a0bfbaf3-6d79-40e1-8e2e-86ba1a5fec6c" providerId="ADAL" clId="{C2405CFB-7583-438C-A2B1-B7E8BF099049}" dt="2022-07-21T18:33:15.262" v="363"/>
        <pc:sldMkLst>
          <pc:docMk/>
          <pc:sldMk cId="2539157520" sldId="754"/>
        </pc:sldMkLst>
      </pc:sldChg>
      <pc:sldChg chg="modNotesTx">
        <pc:chgData name="Jillian Hopewell" userId="a0bfbaf3-6d79-40e1-8e2e-86ba1a5fec6c" providerId="ADAL" clId="{C2405CFB-7583-438C-A2B1-B7E8BF099049}" dt="2022-07-21T18:17:43.856" v="276" actId="33524"/>
        <pc:sldMkLst>
          <pc:docMk/>
          <pc:sldMk cId="466634212" sldId="772"/>
        </pc:sldMkLst>
      </pc:sldChg>
    </pc:docChg>
  </pc:docChgLst>
  <pc:docChgLst>
    <pc:chgData name="Alma Galvan" userId="82bfc8be-73ed-4017-b250-fad6233e8710" providerId="ADAL" clId="{819296E1-DC80-4D89-872F-9A9A6A3A3457}"/>
    <pc:docChg chg="custSel delSld modSld">
      <pc:chgData name="Alma Galvan" userId="82bfc8be-73ed-4017-b250-fad6233e8710" providerId="ADAL" clId="{819296E1-DC80-4D89-872F-9A9A6A3A3457}" dt="2022-07-21T14:07:41.194" v="627" actId="20577"/>
      <pc:docMkLst>
        <pc:docMk/>
      </pc:docMkLst>
      <pc:sldChg chg="modSp mod modNotesTx">
        <pc:chgData name="Alma Galvan" userId="82bfc8be-73ed-4017-b250-fad6233e8710" providerId="ADAL" clId="{819296E1-DC80-4D89-872F-9A9A6A3A3457}" dt="2022-07-21T13:59:21.700" v="506" actId="20577"/>
        <pc:sldMkLst>
          <pc:docMk/>
          <pc:sldMk cId="4135216510" sldId="258"/>
        </pc:sldMkLst>
        <pc:spChg chg="mod">
          <ac:chgData name="Alma Galvan" userId="82bfc8be-73ed-4017-b250-fad6233e8710" providerId="ADAL" clId="{819296E1-DC80-4D89-872F-9A9A6A3A3457}" dt="2022-07-21T13:59:21.700" v="506" actId="20577"/>
          <ac:spMkLst>
            <pc:docMk/>
            <pc:sldMk cId="4135216510" sldId="258"/>
            <ac:spMk id="3" creationId="{00000000-0000-0000-0000-000000000000}"/>
          </ac:spMkLst>
        </pc:spChg>
      </pc:sldChg>
      <pc:sldChg chg="modSp mod modNotesTx">
        <pc:chgData name="Alma Galvan" userId="82bfc8be-73ed-4017-b250-fad6233e8710" providerId="ADAL" clId="{819296E1-DC80-4D89-872F-9A9A6A3A3457}" dt="2022-07-20T21:12:32.327" v="144" actId="20577"/>
        <pc:sldMkLst>
          <pc:docMk/>
          <pc:sldMk cId="1164777945" sldId="259"/>
        </pc:sldMkLst>
        <pc:spChg chg="mod">
          <ac:chgData name="Alma Galvan" userId="82bfc8be-73ed-4017-b250-fad6233e8710" providerId="ADAL" clId="{819296E1-DC80-4D89-872F-9A9A6A3A3457}" dt="2022-07-20T21:11:38.477" v="116" actId="20577"/>
          <ac:spMkLst>
            <pc:docMk/>
            <pc:sldMk cId="1164777945" sldId="259"/>
            <ac:spMk id="5" creationId="{00000000-0000-0000-0000-000000000000}"/>
          </ac:spMkLst>
        </pc:spChg>
      </pc:sldChg>
      <pc:sldChg chg="modSp modNotesTx">
        <pc:chgData name="Alma Galvan" userId="82bfc8be-73ed-4017-b250-fad6233e8710" providerId="ADAL" clId="{819296E1-DC80-4D89-872F-9A9A6A3A3457}" dt="2022-07-21T14:00:27.500" v="537" actId="20577"/>
        <pc:sldMkLst>
          <pc:docMk/>
          <pc:sldMk cId="185436925" sldId="260"/>
        </pc:sldMkLst>
        <pc:graphicFrameChg chg="mod">
          <ac:chgData name="Alma Galvan" userId="82bfc8be-73ed-4017-b250-fad6233e8710" providerId="ADAL" clId="{819296E1-DC80-4D89-872F-9A9A6A3A3457}" dt="2022-07-21T14:00:27.500" v="537" actId="20577"/>
          <ac:graphicFrameMkLst>
            <pc:docMk/>
            <pc:sldMk cId="185436925" sldId="260"/>
            <ac:graphicFrameMk id="2" creationId="{00000000-0000-0000-0000-000000000000}"/>
          </ac:graphicFrameMkLst>
        </pc:graphicFrameChg>
      </pc:sldChg>
      <pc:sldChg chg="modSp mod">
        <pc:chgData name="Alma Galvan" userId="82bfc8be-73ed-4017-b250-fad6233e8710" providerId="ADAL" clId="{819296E1-DC80-4D89-872F-9A9A6A3A3457}" dt="2022-07-20T21:15:40.074" v="160" actId="20577"/>
        <pc:sldMkLst>
          <pc:docMk/>
          <pc:sldMk cId="3768023375" sldId="261"/>
        </pc:sldMkLst>
        <pc:spChg chg="mod">
          <ac:chgData name="Alma Galvan" userId="82bfc8be-73ed-4017-b250-fad6233e8710" providerId="ADAL" clId="{819296E1-DC80-4D89-872F-9A9A6A3A3457}" dt="2022-07-20T21:15:40.074" v="160" actId="20577"/>
          <ac:spMkLst>
            <pc:docMk/>
            <pc:sldMk cId="3768023375" sldId="261"/>
            <ac:spMk id="4" creationId="{00000000-0000-0000-0000-000000000000}"/>
          </ac:spMkLst>
        </pc:spChg>
      </pc:sldChg>
      <pc:sldChg chg="del">
        <pc:chgData name="Alma Galvan" userId="82bfc8be-73ed-4017-b250-fad6233e8710" providerId="ADAL" clId="{819296E1-DC80-4D89-872F-9A9A6A3A3457}" dt="2022-07-20T21:16:10.769" v="161" actId="47"/>
        <pc:sldMkLst>
          <pc:docMk/>
          <pc:sldMk cId="2260100073" sldId="262"/>
        </pc:sldMkLst>
      </pc:sldChg>
      <pc:sldChg chg="modSp modNotesTx">
        <pc:chgData name="Alma Galvan" userId="82bfc8be-73ed-4017-b250-fad6233e8710" providerId="ADAL" clId="{819296E1-DC80-4D89-872F-9A9A6A3A3457}" dt="2022-07-20T21:16:28.805" v="164" actId="20577"/>
        <pc:sldMkLst>
          <pc:docMk/>
          <pc:sldMk cId="440216971" sldId="263"/>
        </pc:sldMkLst>
        <pc:spChg chg="mod">
          <ac:chgData name="Alma Galvan" userId="82bfc8be-73ed-4017-b250-fad6233e8710" providerId="ADAL" clId="{819296E1-DC80-4D89-872F-9A9A6A3A3457}" dt="2022-07-20T21:16:25.313" v="163"/>
          <ac:spMkLst>
            <pc:docMk/>
            <pc:sldMk cId="440216971" sldId="263"/>
            <ac:spMk id="5" creationId="{00000000-0000-0000-0000-000000000000}"/>
          </ac:spMkLst>
        </pc:spChg>
      </pc:sldChg>
      <pc:sldChg chg="modSp mod modNotesTx">
        <pc:chgData name="Alma Galvan" userId="82bfc8be-73ed-4017-b250-fad6233e8710" providerId="ADAL" clId="{819296E1-DC80-4D89-872F-9A9A6A3A3457}" dt="2022-07-20T21:17:00.986" v="168" actId="20577"/>
        <pc:sldMkLst>
          <pc:docMk/>
          <pc:sldMk cId="3080974549" sldId="264"/>
        </pc:sldMkLst>
        <pc:spChg chg="mod">
          <ac:chgData name="Alma Galvan" userId="82bfc8be-73ed-4017-b250-fad6233e8710" providerId="ADAL" clId="{819296E1-DC80-4D89-872F-9A9A6A3A3457}" dt="2022-07-20T21:16:55.750" v="167" actId="122"/>
          <ac:spMkLst>
            <pc:docMk/>
            <pc:sldMk cId="3080974549" sldId="264"/>
            <ac:spMk id="2" creationId="{00000000-0000-0000-0000-000000000000}"/>
          </ac:spMkLst>
        </pc:spChg>
      </pc:sldChg>
      <pc:sldChg chg="modSp modNotesTx">
        <pc:chgData name="Alma Galvan" userId="82bfc8be-73ed-4017-b250-fad6233e8710" providerId="ADAL" clId="{819296E1-DC80-4D89-872F-9A9A6A3A3457}" dt="2022-07-20T21:17:47.944" v="172" actId="20577"/>
        <pc:sldMkLst>
          <pc:docMk/>
          <pc:sldMk cId="1983123160" sldId="265"/>
        </pc:sldMkLst>
        <pc:spChg chg="mod">
          <ac:chgData name="Alma Galvan" userId="82bfc8be-73ed-4017-b250-fad6233e8710" providerId="ADAL" clId="{819296E1-DC80-4D89-872F-9A9A6A3A3457}" dt="2022-07-20T21:17:43.421" v="171"/>
          <ac:spMkLst>
            <pc:docMk/>
            <pc:sldMk cId="1983123160" sldId="265"/>
            <ac:spMk id="3" creationId="{00000000-0000-0000-0000-000000000000}"/>
          </ac:spMkLst>
        </pc:spChg>
      </pc:sldChg>
      <pc:sldChg chg="modNotesTx">
        <pc:chgData name="Alma Galvan" userId="82bfc8be-73ed-4017-b250-fad6233e8710" providerId="ADAL" clId="{819296E1-DC80-4D89-872F-9A9A6A3A3457}" dt="2022-07-20T21:18:02.743" v="174" actId="20577"/>
        <pc:sldMkLst>
          <pc:docMk/>
          <pc:sldMk cId="2260913808" sldId="266"/>
        </pc:sldMkLst>
      </pc:sldChg>
      <pc:sldChg chg="modSp modNotesTx">
        <pc:chgData name="Alma Galvan" userId="82bfc8be-73ed-4017-b250-fad6233e8710" providerId="ADAL" clId="{819296E1-DC80-4D89-872F-9A9A6A3A3457}" dt="2022-07-20T21:21:40.365" v="305" actId="20577"/>
        <pc:sldMkLst>
          <pc:docMk/>
          <pc:sldMk cId="603976422" sldId="268"/>
        </pc:sldMkLst>
        <pc:graphicFrameChg chg="mod">
          <ac:chgData name="Alma Galvan" userId="82bfc8be-73ed-4017-b250-fad6233e8710" providerId="ADAL" clId="{819296E1-DC80-4D89-872F-9A9A6A3A3457}" dt="2022-07-20T21:21:40.365" v="305" actId="20577"/>
          <ac:graphicFrameMkLst>
            <pc:docMk/>
            <pc:sldMk cId="603976422" sldId="268"/>
            <ac:graphicFrameMk id="2" creationId="{00000000-0000-0000-0000-000000000000}"/>
          </ac:graphicFrameMkLst>
        </pc:graphicFrameChg>
      </pc:sldChg>
      <pc:sldChg chg="modSp modNotesTx">
        <pc:chgData name="Alma Galvan" userId="82bfc8be-73ed-4017-b250-fad6233e8710" providerId="ADAL" clId="{819296E1-DC80-4D89-872F-9A9A6A3A3457}" dt="2022-07-20T21:17:20.540" v="170"/>
        <pc:sldMkLst>
          <pc:docMk/>
          <pc:sldMk cId="2219797328" sldId="270"/>
        </pc:sldMkLst>
        <pc:spChg chg="mod">
          <ac:chgData name="Alma Galvan" userId="82bfc8be-73ed-4017-b250-fad6233e8710" providerId="ADAL" clId="{819296E1-DC80-4D89-872F-9A9A6A3A3457}" dt="2022-07-20T21:17:20.540" v="170"/>
          <ac:spMkLst>
            <pc:docMk/>
            <pc:sldMk cId="2219797328" sldId="270"/>
            <ac:spMk id="4" creationId="{00000000-0000-0000-0000-000000000000}"/>
          </ac:spMkLst>
        </pc:spChg>
      </pc:sldChg>
      <pc:sldChg chg="modSp modNotesTx">
        <pc:chgData name="Alma Galvan" userId="82bfc8be-73ed-4017-b250-fad6233e8710" providerId="ADAL" clId="{819296E1-DC80-4D89-872F-9A9A6A3A3457}" dt="2022-07-20T21:23:11.630" v="332" actId="20577"/>
        <pc:sldMkLst>
          <pc:docMk/>
          <pc:sldMk cId="879831423" sldId="271"/>
        </pc:sldMkLst>
        <pc:spChg chg="mod">
          <ac:chgData name="Alma Galvan" userId="82bfc8be-73ed-4017-b250-fad6233e8710" providerId="ADAL" clId="{819296E1-DC80-4D89-872F-9A9A6A3A3457}" dt="2022-07-20T21:23:05.205" v="331"/>
          <ac:spMkLst>
            <pc:docMk/>
            <pc:sldMk cId="879831423" sldId="271"/>
            <ac:spMk id="3" creationId="{00000000-0000-0000-0000-000000000000}"/>
          </ac:spMkLst>
        </pc:spChg>
      </pc:sldChg>
      <pc:sldChg chg="modSp mod modNotesTx">
        <pc:chgData name="Alma Galvan" userId="82bfc8be-73ed-4017-b250-fad6233e8710" providerId="ADAL" clId="{819296E1-DC80-4D89-872F-9A9A6A3A3457}" dt="2022-07-20T21:38:42.270" v="407" actId="20577"/>
        <pc:sldMkLst>
          <pc:docMk/>
          <pc:sldMk cId="1337973747" sldId="275"/>
        </pc:sldMkLst>
        <pc:spChg chg="mod">
          <ac:chgData name="Alma Galvan" userId="82bfc8be-73ed-4017-b250-fad6233e8710" providerId="ADAL" clId="{819296E1-DC80-4D89-872F-9A9A6A3A3457}" dt="2022-07-20T21:38:42.270" v="407" actId="20577"/>
          <ac:spMkLst>
            <pc:docMk/>
            <pc:sldMk cId="1337973747" sldId="275"/>
            <ac:spMk id="2" creationId="{00000000-0000-0000-0000-000000000000}"/>
          </ac:spMkLst>
        </pc:spChg>
      </pc:sldChg>
      <pc:sldChg chg="modSp modNotesTx">
        <pc:chgData name="Alma Galvan" userId="82bfc8be-73ed-4017-b250-fad6233e8710" providerId="ADAL" clId="{819296E1-DC80-4D89-872F-9A9A6A3A3457}" dt="2022-07-21T14:04:07.557" v="584" actId="20577"/>
        <pc:sldMkLst>
          <pc:docMk/>
          <pc:sldMk cId="2029070590" sldId="276"/>
        </pc:sldMkLst>
        <pc:graphicFrameChg chg="mod">
          <ac:chgData name="Alma Galvan" userId="82bfc8be-73ed-4017-b250-fad6233e8710" providerId="ADAL" clId="{819296E1-DC80-4D89-872F-9A9A6A3A3457}" dt="2022-07-21T14:03:40.769" v="583"/>
          <ac:graphicFrameMkLst>
            <pc:docMk/>
            <pc:sldMk cId="2029070590" sldId="276"/>
            <ac:graphicFrameMk id="2" creationId="{00000000-0000-0000-0000-000000000000}"/>
          </ac:graphicFrameMkLst>
        </pc:graphicFrameChg>
      </pc:sldChg>
      <pc:sldChg chg="modNotesTx">
        <pc:chgData name="Alma Galvan" userId="82bfc8be-73ed-4017-b250-fad6233e8710" providerId="ADAL" clId="{819296E1-DC80-4D89-872F-9A9A6A3A3457}" dt="2022-07-20T21:20:37.852" v="300" actId="20577"/>
        <pc:sldMkLst>
          <pc:docMk/>
          <pc:sldMk cId="3122949774" sldId="277"/>
        </pc:sldMkLst>
      </pc:sldChg>
      <pc:sldChg chg="addSp modSp mod modNotesTx">
        <pc:chgData name="Alma Galvan" userId="82bfc8be-73ed-4017-b250-fad6233e8710" providerId="ADAL" clId="{819296E1-DC80-4D89-872F-9A9A6A3A3457}" dt="2022-07-20T21:20:15.018" v="299" actId="1076"/>
        <pc:sldMkLst>
          <pc:docMk/>
          <pc:sldMk cId="2245026087" sldId="279"/>
        </pc:sldMkLst>
        <pc:spChg chg="add mod">
          <ac:chgData name="Alma Galvan" userId="82bfc8be-73ed-4017-b250-fad6233e8710" providerId="ADAL" clId="{819296E1-DC80-4D89-872F-9A9A6A3A3457}" dt="2022-07-20T21:20:15.018" v="299" actId="1076"/>
          <ac:spMkLst>
            <pc:docMk/>
            <pc:sldMk cId="2245026087" sldId="279"/>
            <ac:spMk id="3" creationId="{AC8D5C75-6EF4-37CB-21F4-462B045B5102}"/>
          </ac:spMkLst>
        </pc:spChg>
      </pc:sldChg>
      <pc:sldChg chg="delSp del">
        <pc:chgData name="Alma Galvan" userId="82bfc8be-73ed-4017-b250-fad6233e8710" providerId="ADAL" clId="{819296E1-DC80-4D89-872F-9A9A6A3A3457}" dt="2022-07-20T21:39:50.706" v="413" actId="47"/>
        <pc:sldMkLst>
          <pc:docMk/>
          <pc:sldMk cId="3567285793" sldId="284"/>
        </pc:sldMkLst>
        <pc:picChg chg="del">
          <ac:chgData name="Alma Galvan" userId="82bfc8be-73ed-4017-b250-fad6233e8710" providerId="ADAL" clId="{819296E1-DC80-4D89-872F-9A9A6A3A3457}" dt="2022-07-20T21:39:31.637" v="411"/>
          <ac:picMkLst>
            <pc:docMk/>
            <pc:sldMk cId="3567285793" sldId="284"/>
            <ac:picMk id="3" creationId="{F15A4969-E427-2845-5CEB-4ABD1EF771E8}"/>
          </ac:picMkLst>
        </pc:picChg>
      </pc:sldChg>
      <pc:sldChg chg="modSp mod modNotesTx">
        <pc:chgData name="Alma Galvan" userId="82bfc8be-73ed-4017-b250-fad6233e8710" providerId="ADAL" clId="{819296E1-DC80-4D89-872F-9A9A6A3A3457}" dt="2022-07-21T14:07:41.194" v="627" actId="20577"/>
        <pc:sldMkLst>
          <pc:docMk/>
          <pc:sldMk cId="927624061" sldId="285"/>
        </pc:sldMkLst>
        <pc:spChg chg="mod">
          <ac:chgData name="Alma Galvan" userId="82bfc8be-73ed-4017-b250-fad6233e8710" providerId="ADAL" clId="{819296E1-DC80-4D89-872F-9A9A6A3A3457}" dt="2022-07-21T14:07:41.194" v="627" actId="20577"/>
          <ac:spMkLst>
            <pc:docMk/>
            <pc:sldMk cId="927624061" sldId="285"/>
            <ac:spMk id="3" creationId="{00000000-0000-0000-0000-000000000000}"/>
          </ac:spMkLst>
        </pc:spChg>
      </pc:sldChg>
      <pc:sldChg chg="modNotesTx">
        <pc:chgData name="Alma Galvan" userId="82bfc8be-73ed-4017-b250-fad6233e8710" providerId="ADAL" clId="{819296E1-DC80-4D89-872F-9A9A6A3A3457}" dt="2022-07-20T21:40:35.557" v="415" actId="20577"/>
        <pc:sldMkLst>
          <pc:docMk/>
          <pc:sldMk cId="599675077" sldId="286"/>
        </pc:sldMkLst>
      </pc:sldChg>
      <pc:sldChg chg="modSp mod modNotesTx">
        <pc:chgData name="Alma Galvan" userId="82bfc8be-73ed-4017-b250-fad6233e8710" providerId="ADAL" clId="{819296E1-DC80-4D89-872F-9A9A6A3A3457}" dt="2022-07-20T21:40:59.548" v="420" actId="20577"/>
        <pc:sldMkLst>
          <pc:docMk/>
          <pc:sldMk cId="2353851082" sldId="287"/>
        </pc:sldMkLst>
        <pc:spChg chg="mod">
          <ac:chgData name="Alma Galvan" userId="82bfc8be-73ed-4017-b250-fad6233e8710" providerId="ADAL" clId="{819296E1-DC80-4D89-872F-9A9A6A3A3457}" dt="2022-07-20T21:40:54.164" v="419" actId="20577"/>
          <ac:spMkLst>
            <pc:docMk/>
            <pc:sldMk cId="2353851082" sldId="287"/>
            <ac:spMk id="2" creationId="{00000000-0000-0000-0000-000000000000}"/>
          </ac:spMkLst>
        </pc:spChg>
      </pc:sldChg>
      <pc:sldChg chg="modSp mod modNotesTx">
        <pc:chgData name="Alma Galvan" userId="82bfc8be-73ed-4017-b250-fad6233e8710" providerId="ADAL" clId="{819296E1-DC80-4D89-872F-9A9A6A3A3457}" dt="2022-07-20T21:41:54.457" v="447" actId="20577"/>
        <pc:sldMkLst>
          <pc:docMk/>
          <pc:sldMk cId="2587189675" sldId="288"/>
        </pc:sldMkLst>
        <pc:spChg chg="mod">
          <ac:chgData name="Alma Galvan" userId="82bfc8be-73ed-4017-b250-fad6233e8710" providerId="ADAL" clId="{819296E1-DC80-4D89-872F-9A9A6A3A3457}" dt="2022-07-20T21:41:26.492" v="429" actId="20577"/>
          <ac:spMkLst>
            <pc:docMk/>
            <pc:sldMk cId="2587189675" sldId="288"/>
            <ac:spMk id="2" creationId="{00000000-0000-0000-0000-000000000000}"/>
          </ac:spMkLst>
        </pc:spChg>
        <pc:spChg chg="mod">
          <ac:chgData name="Alma Galvan" userId="82bfc8be-73ed-4017-b250-fad6233e8710" providerId="ADAL" clId="{819296E1-DC80-4D89-872F-9A9A6A3A3457}" dt="2022-07-20T21:41:36.101" v="439" actId="20577"/>
          <ac:spMkLst>
            <pc:docMk/>
            <pc:sldMk cId="2587189675" sldId="288"/>
            <ac:spMk id="5" creationId="{00000000-0000-0000-0000-000000000000}"/>
          </ac:spMkLst>
        </pc:spChg>
        <pc:spChg chg="mod">
          <ac:chgData name="Alma Galvan" userId="82bfc8be-73ed-4017-b250-fad6233e8710" providerId="ADAL" clId="{819296E1-DC80-4D89-872F-9A9A6A3A3457}" dt="2022-07-20T21:41:45.907" v="446" actId="20577"/>
          <ac:spMkLst>
            <pc:docMk/>
            <pc:sldMk cId="2587189675" sldId="288"/>
            <ac:spMk id="6" creationId="{00000000-0000-0000-0000-000000000000}"/>
          </ac:spMkLst>
        </pc:spChg>
        <pc:spChg chg="mod">
          <ac:chgData name="Alma Galvan" userId="82bfc8be-73ed-4017-b250-fad6233e8710" providerId="ADAL" clId="{819296E1-DC80-4D89-872F-9A9A6A3A3457}" dt="2022-07-20T21:41:41.531" v="440"/>
          <ac:spMkLst>
            <pc:docMk/>
            <pc:sldMk cId="2587189675" sldId="288"/>
            <ac:spMk id="7" creationId="{00000000-0000-0000-0000-000000000000}"/>
          </ac:spMkLst>
        </pc:spChg>
      </pc:sldChg>
      <pc:sldChg chg="modSp mod">
        <pc:chgData name="Alma Galvan" userId="82bfc8be-73ed-4017-b250-fad6233e8710" providerId="ADAL" clId="{819296E1-DC80-4D89-872F-9A9A6A3A3457}" dt="2022-07-21T14:05:03.919" v="591" actId="20577"/>
        <pc:sldMkLst>
          <pc:docMk/>
          <pc:sldMk cId="1665185536" sldId="289"/>
        </pc:sldMkLst>
        <pc:spChg chg="mod">
          <ac:chgData name="Alma Galvan" userId="82bfc8be-73ed-4017-b250-fad6233e8710" providerId="ADAL" clId="{819296E1-DC80-4D89-872F-9A9A6A3A3457}" dt="2022-07-21T14:05:03.919" v="591" actId="20577"/>
          <ac:spMkLst>
            <pc:docMk/>
            <pc:sldMk cId="1665185536" sldId="289"/>
            <ac:spMk id="3" creationId="{00000000-0000-0000-0000-000000000000}"/>
          </ac:spMkLst>
        </pc:spChg>
      </pc:sldChg>
      <pc:sldChg chg="modSp mod">
        <pc:chgData name="Alma Galvan" userId="82bfc8be-73ed-4017-b250-fad6233e8710" providerId="ADAL" clId="{819296E1-DC80-4D89-872F-9A9A6A3A3457}" dt="2022-07-20T21:42:45.597" v="456" actId="20577"/>
        <pc:sldMkLst>
          <pc:docMk/>
          <pc:sldMk cId="959931204" sldId="291"/>
        </pc:sldMkLst>
        <pc:spChg chg="mod">
          <ac:chgData name="Alma Galvan" userId="82bfc8be-73ed-4017-b250-fad6233e8710" providerId="ADAL" clId="{819296E1-DC80-4D89-872F-9A9A6A3A3457}" dt="2022-07-20T21:42:45.597" v="456" actId="20577"/>
          <ac:spMkLst>
            <pc:docMk/>
            <pc:sldMk cId="959931204" sldId="291"/>
            <ac:spMk id="3" creationId="{00000000-0000-0000-0000-000000000000}"/>
          </ac:spMkLst>
        </pc:spChg>
      </pc:sldChg>
      <pc:sldChg chg="delSp modSp modNotesTx">
        <pc:chgData name="Alma Galvan" userId="82bfc8be-73ed-4017-b250-fad6233e8710" providerId="ADAL" clId="{819296E1-DC80-4D89-872F-9A9A6A3A3457}" dt="2022-07-20T21:39:26.499" v="410"/>
        <pc:sldMkLst>
          <pc:docMk/>
          <pc:sldMk cId="978194968" sldId="292"/>
        </pc:sldMkLst>
        <pc:spChg chg="mod">
          <ac:chgData name="Alma Galvan" userId="82bfc8be-73ed-4017-b250-fad6233e8710" providerId="ADAL" clId="{819296E1-DC80-4D89-872F-9A9A6A3A3457}" dt="2022-07-20T21:38:57.021" v="408"/>
          <ac:spMkLst>
            <pc:docMk/>
            <pc:sldMk cId="978194968" sldId="292"/>
            <ac:spMk id="4" creationId="{00000000-0000-0000-0000-000000000000}"/>
          </ac:spMkLst>
        </pc:spChg>
        <pc:picChg chg="del">
          <ac:chgData name="Alma Galvan" userId="82bfc8be-73ed-4017-b250-fad6233e8710" providerId="ADAL" clId="{819296E1-DC80-4D89-872F-9A9A6A3A3457}" dt="2022-07-20T21:39:26.499" v="410"/>
          <ac:picMkLst>
            <pc:docMk/>
            <pc:sldMk cId="978194968" sldId="292"/>
            <ac:picMk id="5" creationId="{9393D460-552B-6C38-39B8-FCDED6E43174}"/>
          </ac:picMkLst>
        </pc:picChg>
      </pc:sldChg>
      <pc:sldChg chg="modSp mod">
        <pc:chgData name="Alma Galvan" userId="82bfc8be-73ed-4017-b250-fad6233e8710" providerId="ADAL" clId="{819296E1-DC80-4D89-872F-9A9A6A3A3457}" dt="2022-07-20T21:44:07.400" v="463" actId="20577"/>
        <pc:sldMkLst>
          <pc:docMk/>
          <pc:sldMk cId="937753033" sldId="294"/>
        </pc:sldMkLst>
        <pc:spChg chg="mod">
          <ac:chgData name="Alma Galvan" userId="82bfc8be-73ed-4017-b250-fad6233e8710" providerId="ADAL" clId="{819296E1-DC80-4D89-872F-9A9A6A3A3457}" dt="2022-07-20T21:44:07.400" v="463" actId="20577"/>
          <ac:spMkLst>
            <pc:docMk/>
            <pc:sldMk cId="937753033" sldId="294"/>
            <ac:spMk id="3" creationId="{00000000-0000-0000-0000-000000000000}"/>
          </ac:spMkLst>
        </pc:spChg>
      </pc:sldChg>
      <pc:sldChg chg="modSp">
        <pc:chgData name="Alma Galvan" userId="82bfc8be-73ed-4017-b250-fad6233e8710" providerId="ADAL" clId="{819296E1-DC80-4D89-872F-9A9A6A3A3457}" dt="2022-07-20T21:46:43.084" v="484"/>
        <pc:sldMkLst>
          <pc:docMk/>
          <pc:sldMk cId="1987919113" sldId="296"/>
        </pc:sldMkLst>
        <pc:spChg chg="mod">
          <ac:chgData name="Alma Galvan" userId="82bfc8be-73ed-4017-b250-fad6233e8710" providerId="ADAL" clId="{819296E1-DC80-4D89-872F-9A9A6A3A3457}" dt="2022-07-20T21:46:43.084" v="484"/>
          <ac:spMkLst>
            <pc:docMk/>
            <pc:sldMk cId="1987919113" sldId="296"/>
            <ac:spMk id="2" creationId="{00000000-0000-0000-0000-000000000000}"/>
          </ac:spMkLst>
        </pc:spChg>
      </pc:sldChg>
      <pc:sldChg chg="modSp modNotesTx">
        <pc:chgData name="Alma Galvan" userId="82bfc8be-73ed-4017-b250-fad6233e8710" providerId="ADAL" clId="{819296E1-DC80-4D89-872F-9A9A6A3A3457}" dt="2022-07-20T21:45:57.067" v="482" actId="20577"/>
        <pc:sldMkLst>
          <pc:docMk/>
          <pc:sldMk cId="1576889735" sldId="297"/>
        </pc:sldMkLst>
        <pc:spChg chg="mod">
          <ac:chgData name="Alma Galvan" userId="82bfc8be-73ed-4017-b250-fad6233e8710" providerId="ADAL" clId="{819296E1-DC80-4D89-872F-9A9A6A3A3457}" dt="2022-07-20T21:45:21.424" v="481"/>
          <ac:spMkLst>
            <pc:docMk/>
            <pc:sldMk cId="1576889735" sldId="297"/>
            <ac:spMk id="2" creationId="{00000000-0000-0000-0000-000000000000}"/>
          </ac:spMkLst>
        </pc:spChg>
      </pc:sldChg>
      <pc:sldChg chg="modNotesTx">
        <pc:chgData name="Alma Galvan" userId="82bfc8be-73ed-4017-b250-fad6233e8710" providerId="ADAL" clId="{819296E1-DC80-4D89-872F-9A9A6A3A3457}" dt="2022-07-20T21:46:36.018" v="483" actId="20577"/>
        <pc:sldMkLst>
          <pc:docMk/>
          <pc:sldMk cId="4224021688" sldId="298"/>
        </pc:sldMkLst>
      </pc:sldChg>
      <pc:sldChg chg="modSp mod modNotesTx">
        <pc:chgData name="Alma Galvan" userId="82bfc8be-73ed-4017-b250-fad6233e8710" providerId="ADAL" clId="{819296E1-DC80-4D89-872F-9A9A6A3A3457}" dt="2022-07-20T21:47:03.141" v="487" actId="20577"/>
        <pc:sldMkLst>
          <pc:docMk/>
          <pc:sldMk cId="3785523942" sldId="299"/>
        </pc:sldMkLst>
        <pc:spChg chg="mod">
          <ac:chgData name="Alma Galvan" userId="82bfc8be-73ed-4017-b250-fad6233e8710" providerId="ADAL" clId="{819296E1-DC80-4D89-872F-9A9A6A3A3457}" dt="2022-07-20T21:46:59.341" v="486" actId="27636"/>
          <ac:spMkLst>
            <pc:docMk/>
            <pc:sldMk cId="3785523942" sldId="299"/>
            <ac:spMk id="2" creationId="{00000000-0000-0000-0000-000000000000}"/>
          </ac:spMkLst>
        </pc:spChg>
      </pc:sldChg>
      <pc:sldChg chg="modSp modNotesTx">
        <pc:chgData name="Alma Galvan" userId="82bfc8be-73ed-4017-b250-fad6233e8710" providerId="ADAL" clId="{819296E1-DC80-4D89-872F-9A9A6A3A3457}" dt="2022-07-20T21:48:13.370" v="501" actId="20577"/>
        <pc:sldMkLst>
          <pc:docMk/>
          <pc:sldMk cId="319969975" sldId="300"/>
        </pc:sldMkLst>
        <pc:graphicFrameChg chg="mod">
          <ac:chgData name="Alma Galvan" userId="82bfc8be-73ed-4017-b250-fad6233e8710" providerId="ADAL" clId="{819296E1-DC80-4D89-872F-9A9A6A3A3457}" dt="2022-07-20T21:48:09.116" v="500" actId="20577"/>
          <ac:graphicFrameMkLst>
            <pc:docMk/>
            <pc:sldMk cId="319969975" sldId="300"/>
            <ac:graphicFrameMk id="2" creationId="{00000000-0000-0000-0000-000000000000}"/>
          </ac:graphicFrameMkLst>
        </pc:graphicFrameChg>
      </pc:sldChg>
      <pc:sldChg chg="modSp">
        <pc:chgData name="Alma Galvan" userId="82bfc8be-73ed-4017-b250-fad6233e8710" providerId="ADAL" clId="{819296E1-DC80-4D89-872F-9A9A6A3A3457}" dt="2022-07-20T21:40:09.816" v="414"/>
        <pc:sldMkLst>
          <pc:docMk/>
          <pc:sldMk cId="243780854" sldId="309"/>
        </pc:sldMkLst>
        <pc:spChg chg="mod">
          <ac:chgData name="Alma Galvan" userId="82bfc8be-73ed-4017-b250-fad6233e8710" providerId="ADAL" clId="{819296E1-DC80-4D89-872F-9A9A6A3A3457}" dt="2022-07-20T21:40:09.816" v="414"/>
          <ac:spMkLst>
            <pc:docMk/>
            <pc:sldMk cId="243780854" sldId="309"/>
            <ac:spMk id="4" creationId="{00000000-0000-0000-0000-000000000000}"/>
          </ac:spMkLst>
        </pc:spChg>
      </pc:sldChg>
      <pc:sldChg chg="modNotesTx">
        <pc:chgData name="Alma Galvan" userId="82bfc8be-73ed-4017-b250-fad6233e8710" providerId="ADAL" clId="{819296E1-DC80-4D89-872F-9A9A6A3A3457}" dt="2022-07-20T21:48:40.999" v="504" actId="20577"/>
        <pc:sldMkLst>
          <pc:docMk/>
          <pc:sldMk cId="3740799880" sldId="311"/>
        </pc:sldMkLst>
      </pc:sldChg>
      <pc:sldChg chg="modNotesTx">
        <pc:chgData name="Alma Galvan" userId="82bfc8be-73ed-4017-b250-fad6233e8710" providerId="ADAL" clId="{819296E1-DC80-4D89-872F-9A9A6A3A3457}" dt="2022-07-20T21:17:54.909" v="173" actId="20577"/>
        <pc:sldMkLst>
          <pc:docMk/>
          <pc:sldMk cId="242420350" sldId="313"/>
        </pc:sldMkLst>
      </pc:sldChg>
      <pc:sldChg chg="modSp mod">
        <pc:chgData name="Alma Galvan" userId="82bfc8be-73ed-4017-b250-fad6233e8710" providerId="ADAL" clId="{819296E1-DC80-4D89-872F-9A9A6A3A3457}" dt="2022-07-20T21:42:58.740" v="458" actId="20577"/>
        <pc:sldMkLst>
          <pc:docMk/>
          <pc:sldMk cId="3294837137" sldId="315"/>
        </pc:sldMkLst>
        <pc:spChg chg="mod">
          <ac:chgData name="Alma Galvan" userId="82bfc8be-73ed-4017-b250-fad6233e8710" providerId="ADAL" clId="{819296E1-DC80-4D89-872F-9A9A6A3A3457}" dt="2022-07-20T21:42:58.740" v="458" actId="20577"/>
          <ac:spMkLst>
            <pc:docMk/>
            <pc:sldMk cId="3294837137" sldId="315"/>
            <ac:spMk id="3" creationId="{00000000-0000-0000-0000-000000000000}"/>
          </ac:spMkLst>
        </pc:spChg>
      </pc:sldChg>
      <pc:sldChg chg="addSp modSp mod">
        <pc:chgData name="Alma Galvan" userId="82bfc8be-73ed-4017-b250-fad6233e8710" providerId="ADAL" clId="{819296E1-DC80-4D89-872F-9A9A6A3A3457}" dt="2022-07-21T14:02:18.513" v="556" actId="313"/>
        <pc:sldMkLst>
          <pc:docMk/>
          <pc:sldMk cId="2275872448" sldId="316"/>
        </pc:sldMkLst>
        <pc:spChg chg="add mod">
          <ac:chgData name="Alma Galvan" userId="82bfc8be-73ed-4017-b250-fad6233e8710" providerId="ADAL" clId="{819296E1-DC80-4D89-872F-9A9A6A3A3457}" dt="2022-07-21T14:02:18.513" v="556" actId="313"/>
          <ac:spMkLst>
            <pc:docMk/>
            <pc:sldMk cId="2275872448" sldId="316"/>
            <ac:spMk id="2" creationId="{74038B2B-6C03-C8EA-0B28-9989B1AE3C31}"/>
          </ac:spMkLst>
        </pc:spChg>
      </pc:sldChg>
      <pc:sldChg chg="modSp mod">
        <pc:chgData name="Alma Galvan" userId="82bfc8be-73ed-4017-b250-fad6233e8710" providerId="ADAL" clId="{819296E1-DC80-4D89-872F-9A9A6A3A3457}" dt="2022-07-20T21:43:46.672" v="461" actId="122"/>
        <pc:sldMkLst>
          <pc:docMk/>
          <pc:sldMk cId="3223835707" sldId="321"/>
        </pc:sldMkLst>
        <pc:spChg chg="mod">
          <ac:chgData name="Alma Galvan" userId="82bfc8be-73ed-4017-b250-fad6233e8710" providerId="ADAL" clId="{819296E1-DC80-4D89-872F-9A9A6A3A3457}" dt="2022-07-20T21:43:46.672" v="461" actId="122"/>
          <ac:spMkLst>
            <pc:docMk/>
            <pc:sldMk cId="3223835707" sldId="321"/>
            <ac:spMk id="4" creationId="{00000000-0000-0000-0000-000000000000}"/>
          </ac:spMkLst>
        </pc:spChg>
      </pc:sldChg>
      <pc:sldChg chg="modSp mod modNotesTx">
        <pc:chgData name="Alma Galvan" userId="82bfc8be-73ed-4017-b250-fad6233e8710" providerId="ADAL" clId="{819296E1-DC80-4D89-872F-9A9A6A3A3457}" dt="2022-07-21T14:02:39.681" v="568" actId="20577"/>
        <pc:sldMkLst>
          <pc:docMk/>
          <pc:sldMk cId="1959184486" sldId="322"/>
        </pc:sldMkLst>
        <pc:spChg chg="mod">
          <ac:chgData name="Alma Galvan" userId="82bfc8be-73ed-4017-b250-fad6233e8710" providerId="ADAL" clId="{819296E1-DC80-4D89-872F-9A9A6A3A3457}" dt="2022-07-21T14:02:39.681" v="568" actId="20577"/>
          <ac:spMkLst>
            <pc:docMk/>
            <pc:sldMk cId="1959184486" sldId="322"/>
            <ac:spMk id="4" creationId="{00000000-0000-0000-0000-000000000000}"/>
          </ac:spMkLst>
        </pc:spChg>
      </pc:sldChg>
      <pc:sldChg chg="del">
        <pc:chgData name="Alma Galvan" userId="82bfc8be-73ed-4017-b250-fad6233e8710" providerId="ADAL" clId="{819296E1-DC80-4D89-872F-9A9A6A3A3457}" dt="2022-07-20T21:22:53.839" v="330" actId="47"/>
        <pc:sldMkLst>
          <pc:docMk/>
          <pc:sldMk cId="3290405206" sldId="323"/>
        </pc:sldMkLst>
      </pc:sldChg>
      <pc:sldChg chg="modSp mod">
        <pc:chgData name="Alma Galvan" userId="82bfc8be-73ed-4017-b250-fad6233e8710" providerId="ADAL" clId="{819296E1-DC80-4D89-872F-9A9A6A3A3457}" dt="2022-07-21T14:02:49.615" v="570" actId="1076"/>
        <pc:sldMkLst>
          <pc:docMk/>
          <pc:sldMk cId="1090443474" sldId="324"/>
        </pc:sldMkLst>
        <pc:spChg chg="mod">
          <ac:chgData name="Alma Galvan" userId="82bfc8be-73ed-4017-b250-fad6233e8710" providerId="ADAL" clId="{819296E1-DC80-4D89-872F-9A9A6A3A3457}" dt="2022-07-21T14:02:49.615" v="570" actId="1076"/>
          <ac:spMkLst>
            <pc:docMk/>
            <pc:sldMk cId="1090443474" sldId="324"/>
            <ac:spMk id="4" creationId="{00000000-0000-0000-0000-000000000000}"/>
          </ac:spMkLst>
        </pc:spChg>
        <pc:spChg chg="mod">
          <ac:chgData name="Alma Galvan" userId="82bfc8be-73ed-4017-b250-fad6233e8710" providerId="ADAL" clId="{819296E1-DC80-4D89-872F-9A9A6A3A3457}" dt="2022-07-21T14:01:53.216" v="555" actId="313"/>
          <ac:spMkLst>
            <pc:docMk/>
            <pc:sldMk cId="1090443474" sldId="324"/>
            <ac:spMk id="5" creationId="{00000000-0000-0000-0000-000000000000}"/>
          </ac:spMkLst>
        </pc:spChg>
      </pc:sldChg>
      <pc:sldChg chg="modNotesTx">
        <pc:chgData name="Alma Galvan" userId="82bfc8be-73ed-4017-b250-fad6233e8710" providerId="ADAL" clId="{819296E1-DC80-4D89-872F-9A9A6A3A3457}" dt="2022-07-20T21:43:33.379" v="459" actId="20577"/>
        <pc:sldMkLst>
          <pc:docMk/>
          <pc:sldMk cId="3122650585" sldId="325"/>
        </pc:sldMkLst>
      </pc:sldChg>
      <pc:sldChg chg="modNotesTx">
        <pc:chgData name="Alma Galvan" userId="82bfc8be-73ed-4017-b250-fad6233e8710" providerId="ADAL" clId="{819296E1-DC80-4D89-872F-9A9A6A3A3457}" dt="2022-07-20T21:38:16.805" v="402" actId="20577"/>
        <pc:sldMkLst>
          <pc:docMk/>
          <pc:sldMk cId="669015965" sldId="327"/>
        </pc:sldMkLst>
      </pc:sldChg>
      <pc:sldChg chg="modSp modNotesTx">
        <pc:chgData name="Alma Galvan" userId="82bfc8be-73ed-4017-b250-fad6233e8710" providerId="ADAL" clId="{819296E1-DC80-4D89-872F-9A9A6A3A3457}" dt="2022-07-20T21:26:06.645" v="334" actId="20577"/>
        <pc:sldMkLst>
          <pc:docMk/>
          <pc:sldMk cId="569290745" sldId="328"/>
        </pc:sldMkLst>
        <pc:graphicFrameChg chg="mod">
          <ac:chgData name="Alma Galvan" userId="82bfc8be-73ed-4017-b250-fad6233e8710" providerId="ADAL" clId="{819296E1-DC80-4D89-872F-9A9A6A3A3457}" dt="2022-07-20T21:26:02.481" v="333" actId="20577"/>
          <ac:graphicFrameMkLst>
            <pc:docMk/>
            <pc:sldMk cId="569290745" sldId="328"/>
            <ac:graphicFrameMk id="2" creationId="{00000000-0000-0000-0000-000000000000}"/>
          </ac:graphicFrameMkLst>
        </pc:graphicFrameChg>
      </pc:sldChg>
      <pc:sldChg chg="modNotesTx">
        <pc:chgData name="Alma Galvan" userId="82bfc8be-73ed-4017-b250-fad6233e8710" providerId="ADAL" clId="{819296E1-DC80-4D89-872F-9A9A6A3A3457}" dt="2022-07-20T21:38:06.257" v="400" actId="20577"/>
        <pc:sldMkLst>
          <pc:docMk/>
          <pc:sldMk cId="3107781849" sldId="329"/>
        </pc:sldMkLst>
      </pc:sldChg>
      <pc:sldChg chg="modSp mod">
        <pc:chgData name="Alma Galvan" userId="82bfc8be-73ed-4017-b250-fad6233e8710" providerId="ADAL" clId="{819296E1-DC80-4D89-872F-9A9A6A3A3457}" dt="2022-07-21T14:05:42.816" v="595" actId="20577"/>
        <pc:sldMkLst>
          <pc:docMk/>
          <pc:sldMk cId="662494485" sldId="334"/>
        </pc:sldMkLst>
        <pc:spChg chg="mod">
          <ac:chgData name="Alma Galvan" userId="82bfc8be-73ed-4017-b250-fad6233e8710" providerId="ADAL" clId="{819296E1-DC80-4D89-872F-9A9A6A3A3457}" dt="2022-07-21T14:05:42.816" v="595" actId="20577"/>
          <ac:spMkLst>
            <pc:docMk/>
            <pc:sldMk cId="662494485" sldId="334"/>
            <ac:spMk id="4" creationId="{00000000-0000-0000-0000-000000000000}"/>
          </ac:spMkLst>
        </pc:spChg>
      </pc:sldChg>
      <pc:sldChg chg="modSp mod">
        <pc:chgData name="Alma Galvan" userId="82bfc8be-73ed-4017-b250-fad6233e8710" providerId="ADAL" clId="{819296E1-DC80-4D89-872F-9A9A6A3A3457}" dt="2022-07-20T21:42:03.459" v="453" actId="20577"/>
        <pc:sldMkLst>
          <pc:docMk/>
          <pc:sldMk cId="1978923740" sldId="335"/>
        </pc:sldMkLst>
        <pc:spChg chg="mod">
          <ac:chgData name="Alma Galvan" userId="82bfc8be-73ed-4017-b250-fad6233e8710" providerId="ADAL" clId="{819296E1-DC80-4D89-872F-9A9A6A3A3457}" dt="2022-07-20T21:42:03.459" v="453" actId="20577"/>
          <ac:spMkLst>
            <pc:docMk/>
            <pc:sldMk cId="1978923740" sldId="335"/>
            <ac:spMk id="7" creationId="{00000000-0000-0000-0000-000000000000}"/>
          </ac:spMkLst>
        </pc:spChg>
      </pc:sldChg>
      <pc:sldChg chg="modSp mod">
        <pc:chgData name="Alma Galvan" userId="82bfc8be-73ed-4017-b250-fad6233e8710" providerId="ADAL" clId="{819296E1-DC80-4D89-872F-9A9A6A3A3457}" dt="2022-07-20T21:46:51.059" v="485" actId="27636"/>
        <pc:sldMkLst>
          <pc:docMk/>
          <pc:sldMk cId="3250781301" sldId="338"/>
        </pc:sldMkLst>
        <pc:spChg chg="mod">
          <ac:chgData name="Alma Galvan" userId="82bfc8be-73ed-4017-b250-fad6233e8710" providerId="ADAL" clId="{819296E1-DC80-4D89-872F-9A9A6A3A3457}" dt="2022-07-20T21:46:51.059" v="485" actId="27636"/>
          <ac:spMkLst>
            <pc:docMk/>
            <pc:sldMk cId="3250781301" sldId="338"/>
            <ac:spMk id="7" creationId="{00000000-0000-0000-0000-000000000000}"/>
          </ac:spMkLst>
        </pc:spChg>
      </pc:sldChg>
      <pc:sldChg chg="modSp">
        <pc:chgData name="Alma Galvan" userId="82bfc8be-73ed-4017-b250-fad6233e8710" providerId="ADAL" clId="{819296E1-DC80-4D89-872F-9A9A6A3A3457}" dt="2022-07-20T21:12:07.943" v="143" actId="20577"/>
        <pc:sldMkLst>
          <pc:docMk/>
          <pc:sldMk cId="3541431638" sldId="339"/>
        </pc:sldMkLst>
        <pc:graphicFrameChg chg="mod">
          <ac:chgData name="Alma Galvan" userId="82bfc8be-73ed-4017-b250-fad6233e8710" providerId="ADAL" clId="{819296E1-DC80-4D89-872F-9A9A6A3A3457}" dt="2022-07-20T21:12:07.943" v="143" actId="20577"/>
          <ac:graphicFrameMkLst>
            <pc:docMk/>
            <pc:sldMk cId="3541431638" sldId="339"/>
            <ac:graphicFrameMk id="2" creationId="{00000000-0000-0000-0000-000000000000}"/>
          </ac:graphicFrameMkLst>
        </pc:graphicFrameChg>
      </pc:sldChg>
      <pc:sldChg chg="modNotesTx">
        <pc:chgData name="Alma Galvan" userId="82bfc8be-73ed-4017-b250-fad6233e8710" providerId="ADAL" clId="{819296E1-DC80-4D89-872F-9A9A6A3A3457}" dt="2022-07-20T21:38:22.331" v="403" actId="20577"/>
        <pc:sldMkLst>
          <pc:docMk/>
          <pc:sldMk cId="1731584802" sldId="343"/>
        </pc:sldMkLst>
      </pc:sldChg>
      <pc:sldChg chg="modNotesTx">
        <pc:chgData name="Alma Galvan" userId="82bfc8be-73ed-4017-b250-fad6233e8710" providerId="ADAL" clId="{819296E1-DC80-4D89-872F-9A9A6A3A3457}" dt="2022-07-20T21:38:12.210" v="401" actId="20577"/>
        <pc:sldMkLst>
          <pc:docMk/>
          <pc:sldMk cId="3622016205" sldId="344"/>
        </pc:sldMkLst>
      </pc:sldChg>
      <pc:sldChg chg="modNotesTx">
        <pc:chgData name="Alma Galvan" userId="82bfc8be-73ed-4017-b250-fad6233e8710" providerId="ADAL" clId="{819296E1-DC80-4D89-872F-9A9A6A3A3457}" dt="2022-07-20T21:38:25.925" v="404" actId="20577"/>
        <pc:sldMkLst>
          <pc:docMk/>
          <pc:sldMk cId="2533944229" sldId="345"/>
        </pc:sldMkLst>
      </pc:sldChg>
      <pc:sldChg chg="modSp mod">
        <pc:chgData name="Alma Galvan" userId="82bfc8be-73ed-4017-b250-fad6233e8710" providerId="ADAL" clId="{819296E1-DC80-4D89-872F-9A9A6A3A3457}" dt="2022-07-20T21:26:46.244" v="339" actId="1076"/>
        <pc:sldMkLst>
          <pc:docMk/>
          <pc:sldMk cId="1371733666" sldId="346"/>
        </pc:sldMkLst>
        <pc:spChg chg="mod">
          <ac:chgData name="Alma Galvan" userId="82bfc8be-73ed-4017-b250-fad6233e8710" providerId="ADAL" clId="{819296E1-DC80-4D89-872F-9A9A6A3A3457}" dt="2022-07-20T21:26:46.244" v="339" actId="1076"/>
          <ac:spMkLst>
            <pc:docMk/>
            <pc:sldMk cId="1371733666" sldId="346"/>
            <ac:spMk id="4" creationId="{00000000-0000-0000-0000-000000000000}"/>
          </ac:spMkLst>
        </pc:spChg>
      </pc:sldChg>
      <pc:sldChg chg="modSp modNotesTx">
        <pc:chgData name="Alma Galvan" userId="82bfc8be-73ed-4017-b250-fad6233e8710" providerId="ADAL" clId="{819296E1-DC80-4D89-872F-9A9A6A3A3457}" dt="2022-07-20T21:26:28.313" v="337" actId="20577"/>
        <pc:sldMkLst>
          <pc:docMk/>
          <pc:sldMk cId="3030414986" sldId="348"/>
        </pc:sldMkLst>
        <pc:spChg chg="mod">
          <ac:chgData name="Alma Galvan" userId="82bfc8be-73ed-4017-b250-fad6233e8710" providerId="ADAL" clId="{819296E1-DC80-4D89-872F-9A9A6A3A3457}" dt="2022-07-20T21:26:16.015" v="335"/>
          <ac:spMkLst>
            <pc:docMk/>
            <pc:sldMk cId="3030414986" sldId="348"/>
            <ac:spMk id="4" creationId="{00000000-0000-0000-0000-000000000000}"/>
          </ac:spMkLst>
        </pc:spChg>
      </pc:sldChg>
      <pc:sldChg chg="modSp mod modNotesTx">
        <pc:chgData name="Alma Galvan" userId="82bfc8be-73ed-4017-b250-fad6233e8710" providerId="ADAL" clId="{819296E1-DC80-4D89-872F-9A9A6A3A3457}" dt="2022-07-20T21:04:54.249" v="71" actId="14100"/>
        <pc:sldMkLst>
          <pc:docMk/>
          <pc:sldMk cId="1772423603" sldId="349"/>
        </pc:sldMkLst>
        <pc:spChg chg="mod">
          <ac:chgData name="Alma Galvan" userId="82bfc8be-73ed-4017-b250-fad6233e8710" providerId="ADAL" clId="{819296E1-DC80-4D89-872F-9A9A6A3A3457}" dt="2022-07-20T21:04:54.249" v="71" actId="14100"/>
          <ac:spMkLst>
            <pc:docMk/>
            <pc:sldMk cId="1772423603" sldId="349"/>
            <ac:spMk id="5" creationId="{00000000-0000-0000-0000-000000000000}"/>
          </ac:spMkLst>
        </pc:spChg>
      </pc:sldChg>
      <pc:sldChg chg="modNotesTx">
        <pc:chgData name="Alma Galvan" userId="82bfc8be-73ed-4017-b250-fad6233e8710" providerId="ADAL" clId="{819296E1-DC80-4D89-872F-9A9A6A3A3457}" dt="2022-07-20T21:16:15.658" v="162" actId="20577"/>
        <pc:sldMkLst>
          <pc:docMk/>
          <pc:sldMk cId="4045677233" sldId="750"/>
        </pc:sldMkLst>
      </pc:sldChg>
      <pc:sldChg chg="del">
        <pc:chgData name="Alma Galvan" userId="82bfc8be-73ed-4017-b250-fad6233e8710" providerId="ADAL" clId="{819296E1-DC80-4D89-872F-9A9A6A3A3457}" dt="2022-07-20T21:39:44.987" v="412"/>
        <pc:sldMkLst>
          <pc:docMk/>
          <pc:sldMk cId="2539157520" sldId="754"/>
        </pc:sldMkLst>
      </pc:sldChg>
      <pc:sldChg chg="modSp mod modNotesTx">
        <pc:chgData name="Alma Galvan" userId="82bfc8be-73ed-4017-b250-fad6233e8710" providerId="ADAL" clId="{819296E1-DC80-4D89-872F-9A9A6A3A3457}" dt="2022-07-20T21:22:42.189" v="329" actId="1076"/>
        <pc:sldMkLst>
          <pc:docMk/>
          <pc:sldMk cId="466634212" sldId="772"/>
        </pc:sldMkLst>
        <pc:spChg chg="mod">
          <ac:chgData name="Alma Galvan" userId="82bfc8be-73ed-4017-b250-fad6233e8710" providerId="ADAL" clId="{819296E1-DC80-4D89-872F-9A9A6A3A3457}" dt="2022-07-20T21:22:42.189" v="329" actId="1076"/>
          <ac:spMkLst>
            <pc:docMk/>
            <pc:sldMk cId="466634212" sldId="772"/>
            <ac:spMk id="4" creationId="{00000000-0000-0000-0000-000000000000}"/>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diagrams/_rels/data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 Id="rId4" Type="http://schemas.openxmlformats.org/officeDocument/2006/relationships/image" Target="../media/image12.jpeg"/></Relationships>
</file>

<file path=ppt/diagrams/_rels/data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image" Target="../media/image24.jpeg"/></Relationships>
</file>

<file path=ppt/diagrams/_rels/data4.xml.rels><?xml version="1.0" encoding="UTF-8" standalone="yes"?>
<Relationships xmlns="http://schemas.openxmlformats.org/package/2006/relationships"><Relationship Id="rId1" Type="http://schemas.openxmlformats.org/officeDocument/2006/relationships/image" Target="../media/image31.jpeg"/></Relationships>
</file>

<file path=ppt/diagrams/_rels/data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 Id="rId4" Type="http://schemas.openxmlformats.org/officeDocument/2006/relationships/image" Target="../media/image38.jpeg"/></Relationships>
</file>

<file path=ppt/diagrams/_rels/data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image" Target="../media/image70.jpeg"/><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diagrams/_rels/data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image" Target="../media/image76.png"/></Relationships>
</file>

<file path=ppt/diagrams/_rels/data8.xml.rels><?xml version="1.0" encoding="UTF-8" standalone="yes"?>
<Relationships xmlns="http://schemas.openxmlformats.org/package/2006/relationships"><Relationship Id="rId1" Type="http://schemas.openxmlformats.org/officeDocument/2006/relationships/image" Target="../media/image8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 Id="rId4" Type="http://schemas.openxmlformats.org/officeDocument/2006/relationships/image" Target="../media/image12.jpeg"/></Relationships>
</file>

<file path=ppt/diagrams/_rels/drawing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image" Target="../media/image24.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31.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 Id="rId4" Type="http://schemas.openxmlformats.org/officeDocument/2006/relationships/image" Target="../media/image38.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image" Target="../media/image70.jpeg"/><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image" Target="../media/image76.png"/></Relationships>
</file>

<file path=ppt/diagrams/_rels/drawing8.xml.rels><?xml version="1.0" encoding="UTF-8" standalone="yes"?>
<Relationships xmlns="http://schemas.openxmlformats.org/package/2006/relationships"><Relationship Id="rId1" Type="http://schemas.openxmlformats.org/officeDocument/2006/relationships/image" Target="../media/image82.jpe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04ED20-7329-4BF9-9783-BE0401E08336}" type="doc">
      <dgm:prSet loTypeId="urn:microsoft.com/office/officeart/2008/layout/PictureAccentList" loCatId="list" qsTypeId="urn:microsoft.com/office/officeart/2005/8/quickstyle/simple2" qsCatId="simple" csTypeId="urn:microsoft.com/office/officeart/2005/8/colors/accent1_4" csCatId="accent1" phldr="1"/>
      <dgm:spPr/>
      <dgm:t>
        <a:bodyPr/>
        <a:lstStyle/>
        <a:p>
          <a:endParaRPr lang="en-US"/>
        </a:p>
      </dgm:t>
    </dgm:pt>
    <dgm:pt modelId="{1441F7C2-F629-4AB2-9C6E-ACA5A721BC86}">
      <dgm:prSet phldrT="[Text]"/>
      <dgm:spPr/>
      <dgm:t>
        <a:bodyPr/>
        <a:lstStyle/>
        <a:p>
          <a:r>
            <a:rPr lang="en-US" dirty="0"/>
            <a:t>We will talk about</a:t>
          </a:r>
        </a:p>
      </dgm:t>
    </dgm:pt>
    <dgm:pt modelId="{83136B86-8FDB-4A33-97A1-C8C49412512D}" type="parTrans" cxnId="{D1421D9C-797F-499A-9E18-6A088322D59D}">
      <dgm:prSet/>
      <dgm:spPr/>
      <dgm:t>
        <a:bodyPr/>
        <a:lstStyle/>
        <a:p>
          <a:endParaRPr lang="en-US"/>
        </a:p>
      </dgm:t>
    </dgm:pt>
    <dgm:pt modelId="{0C6C44E2-11B2-4200-9815-30C82D09CF48}" type="sibTrans" cxnId="{D1421D9C-797F-499A-9E18-6A088322D59D}">
      <dgm:prSet/>
      <dgm:spPr/>
      <dgm:t>
        <a:bodyPr/>
        <a:lstStyle/>
        <a:p>
          <a:endParaRPr lang="en-US"/>
        </a:p>
      </dgm:t>
    </dgm:pt>
    <dgm:pt modelId="{B7DAE410-8B01-4B5B-BB48-5CC931642016}">
      <dgm:prSet/>
      <dgm:spPr/>
      <dgm:t>
        <a:bodyPr/>
        <a:lstStyle/>
        <a:p>
          <a:r>
            <a:rPr lang="en-US" dirty="0"/>
            <a:t>How can heat-related illnesses be prevented?</a:t>
          </a:r>
        </a:p>
      </dgm:t>
    </dgm:pt>
    <dgm:pt modelId="{22FFFBC3-150E-4677-A8BE-4A820773271C}" type="parTrans" cxnId="{FB0883B4-15F1-478B-BE9A-C6EE79FD063F}">
      <dgm:prSet/>
      <dgm:spPr/>
      <dgm:t>
        <a:bodyPr/>
        <a:lstStyle/>
        <a:p>
          <a:endParaRPr lang="en-US"/>
        </a:p>
      </dgm:t>
    </dgm:pt>
    <dgm:pt modelId="{FD419177-0B0C-4F0F-81F9-7E80261E7F66}" type="sibTrans" cxnId="{FB0883B4-15F1-478B-BE9A-C6EE79FD063F}">
      <dgm:prSet/>
      <dgm:spPr/>
      <dgm:t>
        <a:bodyPr/>
        <a:lstStyle/>
        <a:p>
          <a:endParaRPr lang="en-US"/>
        </a:p>
      </dgm:t>
    </dgm:pt>
    <dgm:pt modelId="{D8AB8C54-8EBC-4FD9-B1FF-4B62F9D9C3DF}">
      <dgm:prSet/>
      <dgm:spPr/>
      <dgm:t>
        <a:bodyPr/>
        <a:lstStyle/>
        <a:p>
          <a:r>
            <a:rPr lang="en-US" dirty="0"/>
            <a:t>What to do if you or someone you know experiences heat-related illness
</a:t>
          </a:r>
        </a:p>
      </dgm:t>
    </dgm:pt>
    <dgm:pt modelId="{B78F3B8F-D5B9-4904-A2A6-9CF4FD1020D4}" type="parTrans" cxnId="{C373A92D-2121-4AB0-8A93-7B7E83B3032C}">
      <dgm:prSet/>
      <dgm:spPr/>
      <dgm:t>
        <a:bodyPr/>
        <a:lstStyle/>
        <a:p>
          <a:endParaRPr lang="en-US"/>
        </a:p>
      </dgm:t>
    </dgm:pt>
    <dgm:pt modelId="{E2D71C58-9049-4122-9DC3-786CD6CD20C1}" type="sibTrans" cxnId="{C373A92D-2121-4AB0-8A93-7B7E83B3032C}">
      <dgm:prSet/>
      <dgm:spPr/>
      <dgm:t>
        <a:bodyPr/>
        <a:lstStyle/>
        <a:p>
          <a:endParaRPr lang="en-US"/>
        </a:p>
      </dgm:t>
    </dgm:pt>
    <dgm:pt modelId="{4C779D83-19DA-47F7-8759-C99FB2593E46}">
      <dgm:prSet phldrT="[Text]"/>
      <dgm:spPr/>
      <dgm:t>
        <a:bodyPr/>
        <a:lstStyle/>
        <a:p>
          <a:r>
            <a:rPr lang="en-US" dirty="0"/>
            <a:t>Why do heat-related illnesses occur?</a:t>
          </a:r>
        </a:p>
      </dgm:t>
    </dgm:pt>
    <dgm:pt modelId="{6B05A435-D88D-43EB-8B49-F9F4564B988B}" type="parTrans" cxnId="{3FF66D7B-8D5B-496A-A471-EA7964FB85E6}">
      <dgm:prSet/>
      <dgm:spPr/>
      <dgm:t>
        <a:bodyPr/>
        <a:lstStyle/>
        <a:p>
          <a:endParaRPr lang="en-US"/>
        </a:p>
      </dgm:t>
    </dgm:pt>
    <dgm:pt modelId="{5CDF79E2-07E4-4BB0-9077-4578BEAABC82}" type="sibTrans" cxnId="{3FF66D7B-8D5B-496A-A471-EA7964FB85E6}">
      <dgm:prSet/>
      <dgm:spPr/>
      <dgm:t>
        <a:bodyPr/>
        <a:lstStyle/>
        <a:p>
          <a:endParaRPr lang="en-US"/>
        </a:p>
      </dgm:t>
    </dgm:pt>
    <dgm:pt modelId="{E97A5951-4F37-4FCE-93ED-6D6F181AAFD5}" type="pres">
      <dgm:prSet presAssocID="{0104ED20-7329-4BF9-9783-BE0401E08336}" presName="layout" presStyleCnt="0">
        <dgm:presLayoutVars>
          <dgm:chMax/>
          <dgm:chPref/>
          <dgm:dir/>
          <dgm:animOne val="branch"/>
          <dgm:animLvl val="lvl"/>
          <dgm:resizeHandles/>
        </dgm:presLayoutVars>
      </dgm:prSet>
      <dgm:spPr/>
    </dgm:pt>
    <dgm:pt modelId="{B8761C98-55C0-43EA-912D-03BC0F68195A}" type="pres">
      <dgm:prSet presAssocID="{1441F7C2-F629-4AB2-9C6E-ACA5A721BC86}" presName="root" presStyleCnt="0">
        <dgm:presLayoutVars>
          <dgm:chMax/>
          <dgm:chPref val="4"/>
        </dgm:presLayoutVars>
      </dgm:prSet>
      <dgm:spPr/>
    </dgm:pt>
    <dgm:pt modelId="{1D0AC5F6-EBF0-4F17-B2AE-9BE3FA86667C}" type="pres">
      <dgm:prSet presAssocID="{1441F7C2-F629-4AB2-9C6E-ACA5A721BC86}" presName="rootComposite" presStyleCnt="0">
        <dgm:presLayoutVars/>
      </dgm:prSet>
      <dgm:spPr/>
    </dgm:pt>
    <dgm:pt modelId="{27BAC2DD-7D5A-4C5B-8668-CF1336BB96DD}" type="pres">
      <dgm:prSet presAssocID="{1441F7C2-F629-4AB2-9C6E-ACA5A721BC86}" presName="rootText" presStyleLbl="node0" presStyleIdx="0" presStyleCnt="1">
        <dgm:presLayoutVars>
          <dgm:chMax/>
          <dgm:chPref val="4"/>
        </dgm:presLayoutVars>
      </dgm:prSet>
      <dgm:spPr/>
    </dgm:pt>
    <dgm:pt modelId="{3FA59DB1-A179-4C11-BABF-2FDAD81AB8C0}" type="pres">
      <dgm:prSet presAssocID="{1441F7C2-F629-4AB2-9C6E-ACA5A721BC86}" presName="childShape" presStyleCnt="0">
        <dgm:presLayoutVars>
          <dgm:chMax val="0"/>
          <dgm:chPref val="0"/>
        </dgm:presLayoutVars>
      </dgm:prSet>
      <dgm:spPr/>
    </dgm:pt>
    <dgm:pt modelId="{CEC81785-7F6E-498A-9D1E-58316942FE62}" type="pres">
      <dgm:prSet presAssocID="{4C779D83-19DA-47F7-8759-C99FB2593E46}" presName="childComposite" presStyleCnt="0">
        <dgm:presLayoutVars>
          <dgm:chMax val="0"/>
          <dgm:chPref val="0"/>
        </dgm:presLayoutVars>
      </dgm:prSet>
      <dgm:spPr/>
    </dgm:pt>
    <dgm:pt modelId="{E60DB5AC-203B-4DA7-AED4-0A81A276D541}" type="pres">
      <dgm:prSet presAssocID="{4C779D83-19DA-47F7-8759-C99FB2593E46}"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8C2E0237-9819-40D0-A72F-F8C29580A7D4}" type="pres">
      <dgm:prSet presAssocID="{4C779D83-19DA-47F7-8759-C99FB2593E46}" presName="childText" presStyleLbl="lnNode1" presStyleIdx="0" presStyleCnt="3">
        <dgm:presLayoutVars>
          <dgm:chMax val="0"/>
          <dgm:chPref val="0"/>
          <dgm:bulletEnabled val="1"/>
        </dgm:presLayoutVars>
      </dgm:prSet>
      <dgm:spPr/>
    </dgm:pt>
    <dgm:pt modelId="{E4414A98-8572-45C3-9B97-7EACE3E9DC1B}" type="pres">
      <dgm:prSet presAssocID="{B7DAE410-8B01-4B5B-BB48-5CC931642016}" presName="childComposite" presStyleCnt="0">
        <dgm:presLayoutVars>
          <dgm:chMax val="0"/>
          <dgm:chPref val="0"/>
        </dgm:presLayoutVars>
      </dgm:prSet>
      <dgm:spPr/>
    </dgm:pt>
    <dgm:pt modelId="{9C56D22D-9BB9-49CA-BB15-74704226AE12}" type="pres">
      <dgm:prSet presAssocID="{B7DAE410-8B01-4B5B-BB48-5CC931642016}"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C8EC6BD3-2676-4BFC-B40E-D3F2270CB093}" type="pres">
      <dgm:prSet presAssocID="{B7DAE410-8B01-4B5B-BB48-5CC931642016}" presName="childText" presStyleLbl="lnNode1" presStyleIdx="1" presStyleCnt="3">
        <dgm:presLayoutVars>
          <dgm:chMax val="0"/>
          <dgm:chPref val="0"/>
          <dgm:bulletEnabled val="1"/>
        </dgm:presLayoutVars>
      </dgm:prSet>
      <dgm:spPr/>
    </dgm:pt>
    <dgm:pt modelId="{D3BF0093-BC6C-4D60-A6EB-FB569BE5642C}" type="pres">
      <dgm:prSet presAssocID="{D8AB8C54-8EBC-4FD9-B1FF-4B62F9D9C3DF}" presName="childComposite" presStyleCnt="0">
        <dgm:presLayoutVars>
          <dgm:chMax val="0"/>
          <dgm:chPref val="0"/>
        </dgm:presLayoutVars>
      </dgm:prSet>
      <dgm:spPr/>
    </dgm:pt>
    <dgm:pt modelId="{EC43377F-DA07-46E8-B62D-1CFBAA5609DF}" type="pres">
      <dgm:prSet presAssocID="{D8AB8C54-8EBC-4FD9-B1FF-4B62F9D9C3DF}"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2C94A768-0CD5-43A9-B7F5-CE799D0F4E9E}" type="pres">
      <dgm:prSet presAssocID="{D8AB8C54-8EBC-4FD9-B1FF-4B62F9D9C3DF}" presName="childText" presStyleLbl="lnNode1" presStyleIdx="2" presStyleCnt="3">
        <dgm:presLayoutVars>
          <dgm:chMax val="0"/>
          <dgm:chPref val="0"/>
          <dgm:bulletEnabled val="1"/>
        </dgm:presLayoutVars>
      </dgm:prSet>
      <dgm:spPr/>
    </dgm:pt>
  </dgm:ptLst>
  <dgm:cxnLst>
    <dgm:cxn modelId="{C373A92D-2121-4AB0-8A93-7B7E83B3032C}" srcId="{1441F7C2-F629-4AB2-9C6E-ACA5A721BC86}" destId="{D8AB8C54-8EBC-4FD9-B1FF-4B62F9D9C3DF}" srcOrd="2" destOrd="0" parTransId="{B78F3B8F-D5B9-4904-A2A6-9CF4FD1020D4}" sibTransId="{E2D71C58-9049-4122-9DC3-786CD6CD20C1}"/>
    <dgm:cxn modelId="{3FF66D7B-8D5B-496A-A471-EA7964FB85E6}" srcId="{1441F7C2-F629-4AB2-9C6E-ACA5A721BC86}" destId="{4C779D83-19DA-47F7-8759-C99FB2593E46}" srcOrd="0" destOrd="0" parTransId="{6B05A435-D88D-43EB-8B49-F9F4564B988B}" sibTransId="{5CDF79E2-07E4-4BB0-9077-4578BEAABC82}"/>
    <dgm:cxn modelId="{6C1A8A80-0815-4994-89C3-D4E78B82D3DA}" type="presOf" srcId="{4C779D83-19DA-47F7-8759-C99FB2593E46}" destId="{8C2E0237-9819-40D0-A72F-F8C29580A7D4}" srcOrd="0" destOrd="0" presId="urn:microsoft.com/office/officeart/2008/layout/PictureAccentList"/>
    <dgm:cxn modelId="{F64D6C9B-5FE3-4560-A14A-1D4332FCE218}" type="presOf" srcId="{0104ED20-7329-4BF9-9783-BE0401E08336}" destId="{E97A5951-4F37-4FCE-93ED-6D6F181AAFD5}" srcOrd="0" destOrd="0" presId="urn:microsoft.com/office/officeart/2008/layout/PictureAccentList"/>
    <dgm:cxn modelId="{D1421D9C-797F-499A-9E18-6A088322D59D}" srcId="{0104ED20-7329-4BF9-9783-BE0401E08336}" destId="{1441F7C2-F629-4AB2-9C6E-ACA5A721BC86}" srcOrd="0" destOrd="0" parTransId="{83136B86-8FDB-4A33-97A1-C8C49412512D}" sibTransId="{0C6C44E2-11B2-4200-9815-30C82D09CF48}"/>
    <dgm:cxn modelId="{DC3B71A9-361E-48EA-A2D4-C556A1AE4C4E}" type="presOf" srcId="{D8AB8C54-8EBC-4FD9-B1FF-4B62F9D9C3DF}" destId="{2C94A768-0CD5-43A9-B7F5-CE799D0F4E9E}" srcOrd="0" destOrd="0" presId="urn:microsoft.com/office/officeart/2008/layout/PictureAccentList"/>
    <dgm:cxn modelId="{FB0883B4-15F1-478B-BE9A-C6EE79FD063F}" srcId="{1441F7C2-F629-4AB2-9C6E-ACA5A721BC86}" destId="{B7DAE410-8B01-4B5B-BB48-5CC931642016}" srcOrd="1" destOrd="0" parTransId="{22FFFBC3-150E-4677-A8BE-4A820773271C}" sibTransId="{FD419177-0B0C-4F0F-81F9-7E80261E7F66}"/>
    <dgm:cxn modelId="{B214F1C1-C7EE-4FDA-82E2-20A1FF1AC375}" type="presOf" srcId="{B7DAE410-8B01-4B5B-BB48-5CC931642016}" destId="{C8EC6BD3-2676-4BFC-B40E-D3F2270CB093}" srcOrd="0" destOrd="0" presId="urn:microsoft.com/office/officeart/2008/layout/PictureAccentList"/>
    <dgm:cxn modelId="{AB0162D6-C9F6-4427-A778-25E367C76F73}" type="presOf" srcId="{1441F7C2-F629-4AB2-9C6E-ACA5A721BC86}" destId="{27BAC2DD-7D5A-4C5B-8668-CF1336BB96DD}" srcOrd="0" destOrd="0" presId="urn:microsoft.com/office/officeart/2008/layout/PictureAccentList"/>
    <dgm:cxn modelId="{3CA6637B-B2DD-4EB7-A246-933B081E2EC8}" type="presParOf" srcId="{E97A5951-4F37-4FCE-93ED-6D6F181AAFD5}" destId="{B8761C98-55C0-43EA-912D-03BC0F68195A}" srcOrd="0" destOrd="0" presId="urn:microsoft.com/office/officeart/2008/layout/PictureAccentList"/>
    <dgm:cxn modelId="{50E0831C-BF1C-406F-9BE9-D5C8D694BDC5}" type="presParOf" srcId="{B8761C98-55C0-43EA-912D-03BC0F68195A}" destId="{1D0AC5F6-EBF0-4F17-B2AE-9BE3FA86667C}" srcOrd="0" destOrd="0" presId="urn:microsoft.com/office/officeart/2008/layout/PictureAccentList"/>
    <dgm:cxn modelId="{BA065CA4-2834-425E-BB25-6B2A5300969C}" type="presParOf" srcId="{1D0AC5F6-EBF0-4F17-B2AE-9BE3FA86667C}" destId="{27BAC2DD-7D5A-4C5B-8668-CF1336BB96DD}" srcOrd="0" destOrd="0" presId="urn:microsoft.com/office/officeart/2008/layout/PictureAccentList"/>
    <dgm:cxn modelId="{65D0CF22-DB89-4136-8216-7A2B7E5BC844}" type="presParOf" srcId="{B8761C98-55C0-43EA-912D-03BC0F68195A}" destId="{3FA59DB1-A179-4C11-BABF-2FDAD81AB8C0}" srcOrd="1" destOrd="0" presId="urn:microsoft.com/office/officeart/2008/layout/PictureAccentList"/>
    <dgm:cxn modelId="{797083CA-33A5-466E-B762-00C64BEA9665}" type="presParOf" srcId="{3FA59DB1-A179-4C11-BABF-2FDAD81AB8C0}" destId="{CEC81785-7F6E-498A-9D1E-58316942FE62}" srcOrd="0" destOrd="0" presId="urn:microsoft.com/office/officeart/2008/layout/PictureAccentList"/>
    <dgm:cxn modelId="{D8EF93F1-6EAB-4F22-A5D8-2AB8563EA46C}" type="presParOf" srcId="{CEC81785-7F6E-498A-9D1E-58316942FE62}" destId="{E60DB5AC-203B-4DA7-AED4-0A81A276D541}" srcOrd="0" destOrd="0" presId="urn:microsoft.com/office/officeart/2008/layout/PictureAccentList"/>
    <dgm:cxn modelId="{38234A85-3C5E-424C-97F0-AF8376293F7D}" type="presParOf" srcId="{CEC81785-7F6E-498A-9D1E-58316942FE62}" destId="{8C2E0237-9819-40D0-A72F-F8C29580A7D4}" srcOrd="1" destOrd="0" presId="urn:microsoft.com/office/officeart/2008/layout/PictureAccentList"/>
    <dgm:cxn modelId="{D874458E-307F-4E25-B004-070E10FFFEB8}" type="presParOf" srcId="{3FA59DB1-A179-4C11-BABF-2FDAD81AB8C0}" destId="{E4414A98-8572-45C3-9B97-7EACE3E9DC1B}" srcOrd="1" destOrd="0" presId="urn:microsoft.com/office/officeart/2008/layout/PictureAccentList"/>
    <dgm:cxn modelId="{C931F7E8-D8F7-4FD3-AC59-6F22C8947DA4}" type="presParOf" srcId="{E4414A98-8572-45C3-9B97-7EACE3E9DC1B}" destId="{9C56D22D-9BB9-49CA-BB15-74704226AE12}" srcOrd="0" destOrd="0" presId="urn:microsoft.com/office/officeart/2008/layout/PictureAccentList"/>
    <dgm:cxn modelId="{14208400-02FA-4319-923C-E25B1C6EA9A1}" type="presParOf" srcId="{E4414A98-8572-45C3-9B97-7EACE3E9DC1B}" destId="{C8EC6BD3-2676-4BFC-B40E-D3F2270CB093}" srcOrd="1" destOrd="0" presId="urn:microsoft.com/office/officeart/2008/layout/PictureAccentList"/>
    <dgm:cxn modelId="{C5EE579E-1E5A-4361-A5EA-A646983A9B77}" type="presParOf" srcId="{3FA59DB1-A179-4C11-BABF-2FDAD81AB8C0}" destId="{D3BF0093-BC6C-4D60-A6EB-FB569BE5642C}" srcOrd="2" destOrd="0" presId="urn:microsoft.com/office/officeart/2008/layout/PictureAccentList"/>
    <dgm:cxn modelId="{E561394A-7EE2-46DA-A0E7-2F58CEF085F6}" type="presParOf" srcId="{D3BF0093-BC6C-4D60-A6EB-FB569BE5642C}" destId="{EC43377F-DA07-46E8-B62D-1CFBAA5609DF}" srcOrd="0" destOrd="0" presId="urn:microsoft.com/office/officeart/2008/layout/PictureAccentList"/>
    <dgm:cxn modelId="{B238EF5B-44D8-430E-9E0A-D75121A7C2ED}" type="presParOf" srcId="{D3BF0093-BC6C-4D60-A6EB-FB569BE5642C}" destId="{2C94A768-0CD5-43A9-B7F5-CE799D0F4E9E}"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402F2E-1B9B-4C88-A8E7-4BED194E07AE}" type="doc">
      <dgm:prSet loTypeId="urn:microsoft.com/office/officeart/2008/layout/BendingPictureCaption" loCatId="picture" qsTypeId="urn:microsoft.com/office/officeart/2005/8/quickstyle/simple1" qsCatId="simple" csTypeId="urn:microsoft.com/office/officeart/2005/8/colors/accent3_4" csCatId="accent3" phldr="1"/>
      <dgm:spPr/>
      <dgm:t>
        <a:bodyPr/>
        <a:lstStyle/>
        <a:p>
          <a:endParaRPr lang="en-US"/>
        </a:p>
      </dgm:t>
    </dgm:pt>
    <dgm:pt modelId="{43E2B55E-203A-433D-B930-774E7BEAA1AD}">
      <dgm:prSet phldrT="[Text]"/>
      <dgm:spPr/>
      <dgm:t>
        <a:bodyPr/>
        <a:lstStyle/>
        <a:p>
          <a:r>
            <a:rPr lang="en-US" kern="1200" spc="0" baseline="0" noProof="0" dirty="0">
              <a:latin typeface="Helvetica" panose="020B0604020202020204" pitchFamily="34" charset="0"/>
              <a:cs typeface="Helvetica" panose="020B0604020202020204" pitchFamily="34" charset="0"/>
            </a:rPr>
            <a:t>Farmworkers</a:t>
          </a:r>
          <a:r>
            <a:rPr lang="es-ES" kern="1200" spc="0" baseline="0" dirty="0">
              <a:latin typeface="Helvetica" panose="020B0604020202020204" pitchFamily="34" charset="0"/>
              <a:cs typeface="Helvetica" panose="020B0604020202020204" pitchFamily="34" charset="0"/>
            </a:rPr>
            <a:t> packing</a:t>
          </a:r>
          <a:endParaRPr lang="en-US" kern="1200" spc="0" baseline="0" dirty="0">
            <a:latin typeface="Helvetica" panose="020B0604020202020204" pitchFamily="34" charset="0"/>
            <a:cs typeface="Helvetica" panose="020B0604020202020204" pitchFamily="34" charset="0"/>
          </a:endParaRPr>
        </a:p>
      </dgm:t>
    </dgm:pt>
    <dgm:pt modelId="{BA9FBFC9-74F4-4124-9CC8-9DF9DBF3D4EF}" type="parTrans" cxnId="{47C50300-0C90-499A-A85C-264B4CFE0977}">
      <dgm:prSet/>
      <dgm:spPr/>
      <dgm:t>
        <a:bodyPr/>
        <a:lstStyle/>
        <a:p>
          <a:endParaRPr lang="en-US">
            <a:latin typeface="Helvetica" panose="020B0604020202020204" pitchFamily="34" charset="0"/>
            <a:cs typeface="Helvetica" panose="020B0604020202020204" pitchFamily="34" charset="0"/>
          </a:endParaRPr>
        </a:p>
      </dgm:t>
    </dgm:pt>
    <dgm:pt modelId="{C392B9EA-A4BC-4E1B-A38F-4CFB7C0DF322}" type="sibTrans" cxnId="{47C50300-0C90-499A-A85C-264B4CFE0977}">
      <dgm:prSet/>
      <dgm:spPr/>
      <dgm:t>
        <a:bodyPr/>
        <a:lstStyle/>
        <a:p>
          <a:endParaRPr lang="en-US">
            <a:latin typeface="Helvetica" panose="020B0604020202020204" pitchFamily="34" charset="0"/>
            <a:cs typeface="Helvetica" panose="020B0604020202020204" pitchFamily="34" charset="0"/>
          </a:endParaRPr>
        </a:p>
      </dgm:t>
    </dgm:pt>
    <dgm:pt modelId="{FD7F9979-4B7A-4801-A4D9-6FC16166972A}">
      <dgm:prSet/>
      <dgm:spPr/>
      <dgm:t>
        <a:bodyPr/>
        <a:lstStyle/>
        <a:p>
          <a:r>
            <a:rPr lang="en-US" kern="1200" spc="0" baseline="0" dirty="0">
              <a:latin typeface="Helvetica" panose="020B0604020202020204" pitchFamily="34" charset="0"/>
              <a:cs typeface="Helvetica" panose="020B0604020202020204" pitchFamily="34" charset="0"/>
            </a:rPr>
            <a:t>Miners</a:t>
          </a:r>
        </a:p>
      </dgm:t>
    </dgm:pt>
    <dgm:pt modelId="{99862C34-8343-4D08-BDE8-D98CDC9581C4}" type="parTrans" cxnId="{509A7734-D207-417F-987C-891F71441A9D}">
      <dgm:prSet/>
      <dgm:spPr/>
      <dgm:t>
        <a:bodyPr/>
        <a:lstStyle/>
        <a:p>
          <a:endParaRPr lang="en-US">
            <a:latin typeface="Helvetica" panose="020B0604020202020204" pitchFamily="34" charset="0"/>
            <a:cs typeface="Helvetica" panose="020B0604020202020204" pitchFamily="34" charset="0"/>
          </a:endParaRPr>
        </a:p>
      </dgm:t>
    </dgm:pt>
    <dgm:pt modelId="{AB927E9B-75A8-47EF-AA01-201EF75D0B3B}" type="sibTrans" cxnId="{509A7734-D207-417F-987C-891F71441A9D}">
      <dgm:prSet/>
      <dgm:spPr/>
      <dgm:t>
        <a:bodyPr/>
        <a:lstStyle/>
        <a:p>
          <a:endParaRPr lang="en-US">
            <a:latin typeface="Helvetica" panose="020B0604020202020204" pitchFamily="34" charset="0"/>
            <a:cs typeface="Helvetica" panose="020B0604020202020204" pitchFamily="34" charset="0"/>
          </a:endParaRPr>
        </a:p>
      </dgm:t>
    </dgm:pt>
    <dgm:pt modelId="{BB24B8AB-BB0D-4733-9216-88E38B5443F7}">
      <dgm:prSet/>
      <dgm:spPr/>
      <dgm:t>
        <a:bodyPr/>
        <a:lstStyle/>
        <a:p>
          <a:r>
            <a:rPr lang="en-US" kern="1200" spc="0" baseline="0" dirty="0">
              <a:latin typeface="Helvetica" panose="020B0604020202020204" pitchFamily="34" charset="0"/>
              <a:cs typeface="Helvetica" panose="020B0604020202020204" pitchFamily="34" charset="0"/>
            </a:rPr>
            <a:t>Construction workers</a:t>
          </a:r>
        </a:p>
      </dgm:t>
    </dgm:pt>
    <dgm:pt modelId="{7E4B32B5-53C7-44B5-9B2D-ABB13D911D39}" type="parTrans" cxnId="{A11FF162-7D8A-49B1-A82C-7097E7D5B455}">
      <dgm:prSet/>
      <dgm:spPr/>
      <dgm:t>
        <a:bodyPr/>
        <a:lstStyle/>
        <a:p>
          <a:endParaRPr lang="en-US">
            <a:latin typeface="Helvetica" panose="020B0604020202020204" pitchFamily="34" charset="0"/>
            <a:cs typeface="Helvetica" panose="020B0604020202020204" pitchFamily="34" charset="0"/>
          </a:endParaRPr>
        </a:p>
      </dgm:t>
    </dgm:pt>
    <dgm:pt modelId="{6C4E26C5-3979-4357-8090-2C602882EBCE}" type="sibTrans" cxnId="{A11FF162-7D8A-49B1-A82C-7097E7D5B455}">
      <dgm:prSet/>
      <dgm:spPr/>
      <dgm:t>
        <a:bodyPr/>
        <a:lstStyle/>
        <a:p>
          <a:endParaRPr lang="en-US">
            <a:latin typeface="Helvetica" panose="020B0604020202020204" pitchFamily="34" charset="0"/>
            <a:cs typeface="Helvetica" panose="020B0604020202020204" pitchFamily="34" charset="0"/>
          </a:endParaRPr>
        </a:p>
      </dgm:t>
    </dgm:pt>
    <dgm:pt modelId="{90CF231A-97D0-49E5-8923-9CC4B19958F1}">
      <dgm:prSet/>
      <dgm:spPr/>
      <dgm:t>
        <a:bodyPr/>
        <a:lstStyle/>
        <a:p>
          <a:r>
            <a:rPr lang="en-US" kern="1200" spc="0" baseline="0" dirty="0">
              <a:latin typeface="Helvetica" panose="020B0604020202020204" pitchFamily="34" charset="0"/>
              <a:cs typeface="Helvetica" panose="020B0604020202020204" pitchFamily="34" charset="0"/>
            </a:rPr>
            <a:t>Farmworkers picking</a:t>
          </a:r>
        </a:p>
      </dgm:t>
    </dgm:pt>
    <dgm:pt modelId="{95F2E989-DCEB-4329-AE63-AEA7D4DE6816}" type="parTrans" cxnId="{9397821F-4B73-45F0-A498-A743D581F2BB}">
      <dgm:prSet/>
      <dgm:spPr/>
      <dgm:t>
        <a:bodyPr/>
        <a:lstStyle/>
        <a:p>
          <a:endParaRPr lang="en-US">
            <a:latin typeface="Helvetica" panose="020B0604020202020204" pitchFamily="34" charset="0"/>
            <a:cs typeface="Helvetica" panose="020B0604020202020204" pitchFamily="34" charset="0"/>
          </a:endParaRPr>
        </a:p>
      </dgm:t>
    </dgm:pt>
    <dgm:pt modelId="{004D250D-5B50-46CB-AE4B-4533789788C0}" type="sibTrans" cxnId="{9397821F-4B73-45F0-A498-A743D581F2BB}">
      <dgm:prSet/>
      <dgm:spPr/>
      <dgm:t>
        <a:bodyPr/>
        <a:lstStyle/>
        <a:p>
          <a:endParaRPr lang="en-US">
            <a:latin typeface="Helvetica" panose="020B0604020202020204" pitchFamily="34" charset="0"/>
            <a:cs typeface="Helvetica" panose="020B0604020202020204" pitchFamily="34" charset="0"/>
          </a:endParaRPr>
        </a:p>
      </dgm:t>
    </dgm:pt>
    <dgm:pt modelId="{ACCBB067-C9F1-4500-A775-ACA989786A9F}" type="pres">
      <dgm:prSet presAssocID="{38402F2E-1B9B-4C88-A8E7-4BED194E07AE}" presName="diagram" presStyleCnt="0">
        <dgm:presLayoutVars>
          <dgm:dir/>
        </dgm:presLayoutVars>
      </dgm:prSet>
      <dgm:spPr/>
    </dgm:pt>
    <dgm:pt modelId="{0F36CD9F-0781-4A49-AB24-7390FA4CBEDA}" type="pres">
      <dgm:prSet presAssocID="{43E2B55E-203A-433D-B930-774E7BEAA1AD}" presName="composite" presStyleCnt="0"/>
      <dgm:spPr/>
    </dgm:pt>
    <dgm:pt modelId="{1DB69A6F-FD6A-4A49-B26A-D5C57A88F5AB}" type="pres">
      <dgm:prSet presAssocID="{43E2B55E-203A-433D-B930-774E7BEAA1AD}" presName="Image" presStyleLbl="bgShp" presStyleIdx="0"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6E5F824A-1B30-48C6-87DF-DF5E557881E7}" type="pres">
      <dgm:prSet presAssocID="{43E2B55E-203A-433D-B930-774E7BEAA1AD}" presName="Parent" presStyleLbl="node0" presStyleIdx="0" presStyleCnt="4">
        <dgm:presLayoutVars>
          <dgm:bulletEnabled val="1"/>
        </dgm:presLayoutVars>
      </dgm:prSet>
      <dgm:spPr/>
    </dgm:pt>
    <dgm:pt modelId="{1619F943-563C-45BB-9EEB-593B643F9EE9}" type="pres">
      <dgm:prSet presAssocID="{C392B9EA-A4BC-4E1B-A38F-4CFB7C0DF322}" presName="sibTrans" presStyleCnt="0"/>
      <dgm:spPr/>
    </dgm:pt>
    <dgm:pt modelId="{D755CF04-63A6-442F-BBFC-9CA3DB0739B8}" type="pres">
      <dgm:prSet presAssocID="{FD7F9979-4B7A-4801-A4D9-6FC16166972A}" presName="composite" presStyleCnt="0"/>
      <dgm:spPr/>
    </dgm:pt>
    <dgm:pt modelId="{43206248-4E47-4E91-8E4A-02FDCA40CE15}" type="pres">
      <dgm:prSet presAssocID="{FD7F9979-4B7A-4801-A4D9-6FC16166972A}" presName="Image" presStyleLbl="bgShp" presStyleIdx="1" presStyleCnt="4"/>
      <dgm:spPr>
        <a:blipFill>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A21D877A-C386-4E80-9339-C37F8EC9C0DC}" type="pres">
      <dgm:prSet presAssocID="{FD7F9979-4B7A-4801-A4D9-6FC16166972A}" presName="Parent" presStyleLbl="node0" presStyleIdx="1" presStyleCnt="4">
        <dgm:presLayoutVars>
          <dgm:bulletEnabled val="1"/>
        </dgm:presLayoutVars>
      </dgm:prSet>
      <dgm:spPr/>
    </dgm:pt>
    <dgm:pt modelId="{084A2D93-2786-43B2-B90B-C801448C1BB3}" type="pres">
      <dgm:prSet presAssocID="{AB927E9B-75A8-47EF-AA01-201EF75D0B3B}" presName="sibTrans" presStyleCnt="0"/>
      <dgm:spPr/>
    </dgm:pt>
    <dgm:pt modelId="{95067F3C-FA9F-42AF-AC04-3A1B9836E430}" type="pres">
      <dgm:prSet presAssocID="{BB24B8AB-BB0D-4733-9216-88E38B5443F7}" presName="composite" presStyleCnt="0"/>
      <dgm:spPr/>
    </dgm:pt>
    <dgm:pt modelId="{41CBC739-F26E-4C84-9E70-A9480B3D50BD}" type="pres">
      <dgm:prSet presAssocID="{BB24B8AB-BB0D-4733-9216-88E38B5443F7}" presName="Image" presStyleLbl="bgShp" presStyleIdx="2" presStyleCnt="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FEB12002-52D2-47A4-9187-1D63E5845D62}" type="pres">
      <dgm:prSet presAssocID="{BB24B8AB-BB0D-4733-9216-88E38B5443F7}" presName="Parent" presStyleLbl="node0" presStyleIdx="2" presStyleCnt="4">
        <dgm:presLayoutVars>
          <dgm:bulletEnabled val="1"/>
        </dgm:presLayoutVars>
      </dgm:prSet>
      <dgm:spPr/>
    </dgm:pt>
    <dgm:pt modelId="{E901D4B0-4ED6-492A-A05C-5B39C45BBF38}" type="pres">
      <dgm:prSet presAssocID="{6C4E26C5-3979-4357-8090-2C602882EBCE}" presName="sibTrans" presStyleCnt="0"/>
      <dgm:spPr/>
    </dgm:pt>
    <dgm:pt modelId="{C987A89F-B6C0-42EB-B6BC-1BE46E727FB4}" type="pres">
      <dgm:prSet presAssocID="{90CF231A-97D0-49E5-8923-9CC4B19958F1}" presName="composite" presStyleCnt="0"/>
      <dgm:spPr/>
    </dgm:pt>
    <dgm:pt modelId="{E30BC6E5-775C-45DE-9CA0-DD26BC43FB2D}" type="pres">
      <dgm:prSet presAssocID="{90CF231A-97D0-49E5-8923-9CC4B19958F1}" presName="Image" presStyleLbl="bgShp" presStyleIdx="3" presStyleCnt="4"/>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A035363E-C4DD-46BC-B8CE-EBD7D7173FC3}" type="pres">
      <dgm:prSet presAssocID="{90CF231A-97D0-49E5-8923-9CC4B19958F1}" presName="Parent" presStyleLbl="node0" presStyleIdx="3" presStyleCnt="4">
        <dgm:presLayoutVars>
          <dgm:bulletEnabled val="1"/>
        </dgm:presLayoutVars>
      </dgm:prSet>
      <dgm:spPr/>
    </dgm:pt>
  </dgm:ptLst>
  <dgm:cxnLst>
    <dgm:cxn modelId="{47C50300-0C90-499A-A85C-264B4CFE0977}" srcId="{38402F2E-1B9B-4C88-A8E7-4BED194E07AE}" destId="{43E2B55E-203A-433D-B930-774E7BEAA1AD}" srcOrd="0" destOrd="0" parTransId="{BA9FBFC9-74F4-4124-9CC8-9DF9DBF3D4EF}" sibTransId="{C392B9EA-A4BC-4E1B-A38F-4CFB7C0DF322}"/>
    <dgm:cxn modelId="{4A5B140F-205C-4094-8AF3-592A10ECA18C}" type="presOf" srcId="{90CF231A-97D0-49E5-8923-9CC4B19958F1}" destId="{A035363E-C4DD-46BC-B8CE-EBD7D7173FC3}" srcOrd="0" destOrd="0" presId="urn:microsoft.com/office/officeart/2008/layout/BendingPictureCaption"/>
    <dgm:cxn modelId="{E656A316-68B5-4475-9FB4-B9F4842A0749}" type="presOf" srcId="{43E2B55E-203A-433D-B930-774E7BEAA1AD}" destId="{6E5F824A-1B30-48C6-87DF-DF5E557881E7}" srcOrd="0" destOrd="0" presId="urn:microsoft.com/office/officeart/2008/layout/BendingPictureCaption"/>
    <dgm:cxn modelId="{9A141519-DEFE-4B30-8E07-61618B9AFEB8}" type="presOf" srcId="{FD7F9979-4B7A-4801-A4D9-6FC16166972A}" destId="{A21D877A-C386-4E80-9339-C37F8EC9C0DC}" srcOrd="0" destOrd="0" presId="urn:microsoft.com/office/officeart/2008/layout/BendingPictureCaption"/>
    <dgm:cxn modelId="{9397821F-4B73-45F0-A498-A743D581F2BB}" srcId="{38402F2E-1B9B-4C88-A8E7-4BED194E07AE}" destId="{90CF231A-97D0-49E5-8923-9CC4B19958F1}" srcOrd="3" destOrd="0" parTransId="{95F2E989-DCEB-4329-AE63-AEA7D4DE6816}" sibTransId="{004D250D-5B50-46CB-AE4B-4533789788C0}"/>
    <dgm:cxn modelId="{509A7734-D207-417F-987C-891F71441A9D}" srcId="{38402F2E-1B9B-4C88-A8E7-4BED194E07AE}" destId="{FD7F9979-4B7A-4801-A4D9-6FC16166972A}" srcOrd="1" destOrd="0" parTransId="{99862C34-8343-4D08-BDE8-D98CDC9581C4}" sibTransId="{AB927E9B-75A8-47EF-AA01-201EF75D0B3B}"/>
    <dgm:cxn modelId="{A11FF162-7D8A-49B1-A82C-7097E7D5B455}" srcId="{38402F2E-1B9B-4C88-A8E7-4BED194E07AE}" destId="{BB24B8AB-BB0D-4733-9216-88E38B5443F7}" srcOrd="2" destOrd="0" parTransId="{7E4B32B5-53C7-44B5-9B2D-ABB13D911D39}" sibTransId="{6C4E26C5-3979-4357-8090-2C602882EBCE}"/>
    <dgm:cxn modelId="{2135F7E4-76DC-48C4-9654-586EC5346122}" type="presOf" srcId="{BB24B8AB-BB0D-4733-9216-88E38B5443F7}" destId="{FEB12002-52D2-47A4-9187-1D63E5845D62}" srcOrd="0" destOrd="0" presId="urn:microsoft.com/office/officeart/2008/layout/BendingPictureCaption"/>
    <dgm:cxn modelId="{4B3F24FF-E82B-4155-9040-875FDCF495C1}" type="presOf" srcId="{38402F2E-1B9B-4C88-A8E7-4BED194E07AE}" destId="{ACCBB067-C9F1-4500-A775-ACA989786A9F}" srcOrd="0" destOrd="0" presId="urn:microsoft.com/office/officeart/2008/layout/BendingPictureCaption"/>
    <dgm:cxn modelId="{3E8A9EE4-AF7F-4DC3-B9A0-FFC1162CA6E1}" type="presParOf" srcId="{ACCBB067-C9F1-4500-A775-ACA989786A9F}" destId="{0F36CD9F-0781-4A49-AB24-7390FA4CBEDA}" srcOrd="0" destOrd="0" presId="urn:microsoft.com/office/officeart/2008/layout/BendingPictureCaption"/>
    <dgm:cxn modelId="{40ED5E75-197A-4F7E-86C0-32C8EBB104A4}" type="presParOf" srcId="{0F36CD9F-0781-4A49-AB24-7390FA4CBEDA}" destId="{1DB69A6F-FD6A-4A49-B26A-D5C57A88F5AB}" srcOrd="0" destOrd="0" presId="urn:microsoft.com/office/officeart/2008/layout/BendingPictureCaption"/>
    <dgm:cxn modelId="{64DC69F6-3D28-4C21-B7F1-2310278DF411}" type="presParOf" srcId="{0F36CD9F-0781-4A49-AB24-7390FA4CBEDA}" destId="{6E5F824A-1B30-48C6-87DF-DF5E557881E7}" srcOrd="1" destOrd="0" presId="urn:microsoft.com/office/officeart/2008/layout/BendingPictureCaption"/>
    <dgm:cxn modelId="{38516434-9A90-40EF-A9EB-8F963EDEBEA1}" type="presParOf" srcId="{ACCBB067-C9F1-4500-A775-ACA989786A9F}" destId="{1619F943-563C-45BB-9EEB-593B643F9EE9}" srcOrd="1" destOrd="0" presId="urn:microsoft.com/office/officeart/2008/layout/BendingPictureCaption"/>
    <dgm:cxn modelId="{15C16DBD-C50D-44D4-A94C-602B37393E95}" type="presParOf" srcId="{ACCBB067-C9F1-4500-A775-ACA989786A9F}" destId="{D755CF04-63A6-442F-BBFC-9CA3DB0739B8}" srcOrd="2" destOrd="0" presId="urn:microsoft.com/office/officeart/2008/layout/BendingPictureCaption"/>
    <dgm:cxn modelId="{0617B8F2-59FD-4FDE-BB93-AA3FABB4BAA4}" type="presParOf" srcId="{D755CF04-63A6-442F-BBFC-9CA3DB0739B8}" destId="{43206248-4E47-4E91-8E4A-02FDCA40CE15}" srcOrd="0" destOrd="0" presId="urn:microsoft.com/office/officeart/2008/layout/BendingPictureCaption"/>
    <dgm:cxn modelId="{9F7E22F6-B5FF-49D3-BF95-C3D0DA6FF4D0}" type="presParOf" srcId="{D755CF04-63A6-442F-BBFC-9CA3DB0739B8}" destId="{A21D877A-C386-4E80-9339-C37F8EC9C0DC}" srcOrd="1" destOrd="0" presId="urn:microsoft.com/office/officeart/2008/layout/BendingPictureCaption"/>
    <dgm:cxn modelId="{8C1FB01E-EA8C-4CE9-8079-3C59C01C3787}" type="presParOf" srcId="{ACCBB067-C9F1-4500-A775-ACA989786A9F}" destId="{084A2D93-2786-43B2-B90B-C801448C1BB3}" srcOrd="3" destOrd="0" presId="urn:microsoft.com/office/officeart/2008/layout/BendingPictureCaption"/>
    <dgm:cxn modelId="{381472F6-8AC3-4FF2-A1B8-5413A0E2D52E}" type="presParOf" srcId="{ACCBB067-C9F1-4500-A775-ACA989786A9F}" destId="{95067F3C-FA9F-42AF-AC04-3A1B9836E430}" srcOrd="4" destOrd="0" presId="urn:microsoft.com/office/officeart/2008/layout/BendingPictureCaption"/>
    <dgm:cxn modelId="{A271A9F2-BE93-4757-A39D-56280B3405D1}" type="presParOf" srcId="{95067F3C-FA9F-42AF-AC04-3A1B9836E430}" destId="{41CBC739-F26E-4C84-9E70-A9480B3D50BD}" srcOrd="0" destOrd="0" presId="urn:microsoft.com/office/officeart/2008/layout/BendingPictureCaption"/>
    <dgm:cxn modelId="{33806C4F-79BC-481B-A695-B43893D9549F}" type="presParOf" srcId="{95067F3C-FA9F-42AF-AC04-3A1B9836E430}" destId="{FEB12002-52D2-47A4-9187-1D63E5845D62}" srcOrd="1" destOrd="0" presId="urn:microsoft.com/office/officeart/2008/layout/BendingPictureCaption"/>
    <dgm:cxn modelId="{9EAC0185-5352-49B0-8BCD-A8D77094CBAD}" type="presParOf" srcId="{ACCBB067-C9F1-4500-A775-ACA989786A9F}" destId="{E901D4B0-4ED6-492A-A05C-5B39C45BBF38}" srcOrd="5" destOrd="0" presId="urn:microsoft.com/office/officeart/2008/layout/BendingPictureCaption"/>
    <dgm:cxn modelId="{80A97070-A400-4AB6-A239-C417A6660A87}" type="presParOf" srcId="{ACCBB067-C9F1-4500-A775-ACA989786A9F}" destId="{C987A89F-B6C0-42EB-B6BC-1BE46E727FB4}" srcOrd="6" destOrd="0" presId="urn:microsoft.com/office/officeart/2008/layout/BendingPictureCaption"/>
    <dgm:cxn modelId="{1C56A34E-39F4-436E-BD08-F359AEA5E1CB}" type="presParOf" srcId="{C987A89F-B6C0-42EB-B6BC-1BE46E727FB4}" destId="{E30BC6E5-775C-45DE-9CA0-DD26BC43FB2D}" srcOrd="0" destOrd="0" presId="urn:microsoft.com/office/officeart/2008/layout/BendingPictureCaption"/>
    <dgm:cxn modelId="{DC4E8905-8048-4016-8E82-DEA4B69742B4}" type="presParOf" srcId="{C987A89F-B6C0-42EB-B6BC-1BE46E727FB4}" destId="{A035363E-C4DD-46BC-B8CE-EBD7D7173FC3}"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2F4114-FEBA-4869-B068-398FDD5B244C}"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en-US"/>
        </a:p>
      </dgm:t>
    </dgm:pt>
    <dgm:pt modelId="{F64875A4-5826-4B96-99DD-B6D0A6D0451C}">
      <dgm:prSet phldrT="[Text]"/>
      <dgm:spPr/>
      <dgm:t>
        <a:bodyPr/>
        <a:lstStyle/>
        <a:p>
          <a:r>
            <a:rPr lang="en-US" dirty="0">
              <a:solidFill>
                <a:schemeClr val="bg1"/>
              </a:solidFill>
              <a:effectLst>
                <a:outerShdw blurRad="38100" dist="38100" dir="2700000" algn="tl">
                  <a:srgbClr val="000000">
                    <a:alpha val="43137"/>
                  </a:srgbClr>
                </a:outerShdw>
              </a:effectLst>
            </a:rPr>
            <a:t>Ambient Heat</a:t>
          </a:r>
        </a:p>
      </dgm:t>
    </dgm:pt>
    <dgm:pt modelId="{F5C7E5E5-48B1-4815-A5A3-52C429CAAD3A}" type="parTrans" cxnId="{5C522623-D08E-477A-88BA-0FAA4E2C492F}">
      <dgm:prSet/>
      <dgm:spPr/>
      <dgm:t>
        <a:bodyPr/>
        <a:lstStyle/>
        <a:p>
          <a:endParaRPr lang="en-US">
            <a:solidFill>
              <a:schemeClr val="bg1"/>
            </a:solidFill>
            <a:effectLst>
              <a:outerShdw blurRad="38100" dist="38100" dir="2700000" algn="tl">
                <a:srgbClr val="000000">
                  <a:alpha val="43137"/>
                </a:srgbClr>
              </a:outerShdw>
            </a:effectLst>
          </a:endParaRPr>
        </a:p>
      </dgm:t>
    </dgm:pt>
    <dgm:pt modelId="{81071D22-2B3B-400D-A941-992C8F791104}" type="sibTrans" cxnId="{5C522623-D08E-477A-88BA-0FAA4E2C492F}">
      <dgm:prSet/>
      <dgm:spPr/>
      <dgm:t>
        <a:bodyPr/>
        <a:lstStyle/>
        <a:p>
          <a:endParaRPr lang="en-US">
            <a:solidFill>
              <a:schemeClr val="bg1"/>
            </a:solidFill>
            <a:effectLst>
              <a:outerShdw blurRad="38100" dist="38100" dir="2700000" algn="tl">
                <a:srgbClr val="000000">
                  <a:alpha val="43137"/>
                </a:srgbClr>
              </a:outerShdw>
            </a:effectLst>
          </a:endParaRPr>
        </a:p>
      </dgm:t>
    </dgm:pt>
    <dgm:pt modelId="{69829A78-1296-42DC-9ACA-71F57659DE11}">
      <dgm:prSet/>
      <dgm:spPr/>
      <dgm:t>
        <a:bodyPr/>
        <a:lstStyle/>
        <a:p>
          <a:r>
            <a:rPr lang="en-US" dirty="0">
              <a:solidFill>
                <a:schemeClr val="bg1"/>
              </a:solidFill>
              <a:effectLst>
                <a:outerShdw blurRad="38100" dist="38100" dir="2700000" algn="tl">
                  <a:srgbClr val="000000">
                    <a:alpha val="43137"/>
                  </a:srgbClr>
                </a:outerShdw>
              </a:effectLst>
            </a:rPr>
            <a:t>Heat from Exertion</a:t>
          </a:r>
        </a:p>
      </dgm:t>
    </dgm:pt>
    <dgm:pt modelId="{1D835FF3-A7FB-4C29-974B-AEAB41235E47}" type="parTrans" cxnId="{6716F5F1-8CA5-4ECA-BB4E-217225C234D8}">
      <dgm:prSet/>
      <dgm:spPr/>
      <dgm:t>
        <a:bodyPr/>
        <a:lstStyle/>
        <a:p>
          <a:endParaRPr lang="en-US">
            <a:solidFill>
              <a:schemeClr val="bg1"/>
            </a:solidFill>
            <a:effectLst>
              <a:outerShdw blurRad="38100" dist="38100" dir="2700000" algn="tl">
                <a:srgbClr val="000000">
                  <a:alpha val="43137"/>
                </a:srgbClr>
              </a:outerShdw>
            </a:effectLst>
          </a:endParaRPr>
        </a:p>
      </dgm:t>
    </dgm:pt>
    <dgm:pt modelId="{3524E291-6FEA-4113-AB52-FDAAE13E813D}" type="sibTrans" cxnId="{6716F5F1-8CA5-4ECA-BB4E-217225C234D8}">
      <dgm:prSet/>
      <dgm:spPr/>
      <dgm:t>
        <a:bodyPr/>
        <a:lstStyle/>
        <a:p>
          <a:endParaRPr lang="en-US">
            <a:solidFill>
              <a:schemeClr val="bg1"/>
            </a:solidFill>
            <a:effectLst>
              <a:outerShdw blurRad="38100" dist="38100" dir="2700000" algn="tl">
                <a:srgbClr val="000000">
                  <a:alpha val="43137"/>
                </a:srgbClr>
              </a:outerShdw>
            </a:effectLst>
          </a:endParaRPr>
        </a:p>
      </dgm:t>
    </dgm:pt>
    <dgm:pt modelId="{608769F5-1E6E-47E3-AAFF-C391EFC9B174}" type="pres">
      <dgm:prSet presAssocID="{102F4114-FEBA-4869-B068-398FDD5B244C}" presName="Name0" presStyleCnt="0">
        <dgm:presLayoutVars>
          <dgm:dir/>
        </dgm:presLayoutVars>
      </dgm:prSet>
      <dgm:spPr/>
    </dgm:pt>
    <dgm:pt modelId="{331D673B-1A1B-4F3C-BD5A-39B18FB7EC64}" type="pres">
      <dgm:prSet presAssocID="{F64875A4-5826-4B96-99DD-B6D0A6D0451C}" presName="composite" presStyleCnt="0"/>
      <dgm:spPr/>
    </dgm:pt>
    <dgm:pt modelId="{3FA189C1-D6F1-4199-A629-7A0A870C44F9}" type="pres">
      <dgm:prSet presAssocID="{F64875A4-5826-4B96-99DD-B6D0A6D0451C}" presName="rect2" presStyleLbl="revTx" presStyleIdx="0" presStyleCnt="2">
        <dgm:presLayoutVars>
          <dgm:bulletEnabled val="1"/>
        </dgm:presLayoutVars>
      </dgm:prSet>
      <dgm:spPr/>
    </dgm:pt>
    <dgm:pt modelId="{F844383A-E6FF-4848-86FC-5E03A65705DB}" type="pres">
      <dgm:prSet presAssocID="{F64875A4-5826-4B96-99DD-B6D0A6D0451C}" presName="rect1" presStyleLbl="alignImgPlace1" presStyleIdx="0" presStyleCnt="2"/>
      <dgm:spPr>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8873CA33-1425-41F5-B2B1-644728B05952}" type="pres">
      <dgm:prSet presAssocID="{81071D22-2B3B-400D-A941-992C8F791104}" presName="sibTrans" presStyleCnt="0"/>
      <dgm:spPr/>
    </dgm:pt>
    <dgm:pt modelId="{E02A8942-9965-409F-AE92-0863887203EB}" type="pres">
      <dgm:prSet presAssocID="{69829A78-1296-42DC-9ACA-71F57659DE11}" presName="composite" presStyleCnt="0"/>
      <dgm:spPr/>
    </dgm:pt>
    <dgm:pt modelId="{4F7145F1-1497-494B-B75B-47895D8FFC4C}" type="pres">
      <dgm:prSet presAssocID="{69829A78-1296-42DC-9ACA-71F57659DE11}" presName="rect2" presStyleLbl="revTx" presStyleIdx="1" presStyleCnt="2">
        <dgm:presLayoutVars>
          <dgm:bulletEnabled val="1"/>
        </dgm:presLayoutVars>
      </dgm:prSet>
      <dgm:spPr/>
    </dgm:pt>
    <dgm:pt modelId="{54E8E67F-BD3D-47FE-AA76-7C3D82573995}" type="pres">
      <dgm:prSet presAssocID="{69829A78-1296-42DC-9ACA-71F57659DE11}" presName="rect1" presStyleLbl="alignImgPlace1" presStyleIdx="1" presStyleCnt="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5C522623-D08E-477A-88BA-0FAA4E2C492F}" srcId="{102F4114-FEBA-4869-B068-398FDD5B244C}" destId="{F64875A4-5826-4B96-99DD-B6D0A6D0451C}" srcOrd="0" destOrd="0" parTransId="{F5C7E5E5-48B1-4815-A5A3-52C429CAAD3A}" sibTransId="{81071D22-2B3B-400D-A941-992C8F791104}"/>
    <dgm:cxn modelId="{FB21C266-45E4-4A50-A46F-B874FE7ED4B2}" type="presOf" srcId="{69829A78-1296-42DC-9ACA-71F57659DE11}" destId="{4F7145F1-1497-494B-B75B-47895D8FFC4C}" srcOrd="0" destOrd="0" presId="urn:microsoft.com/office/officeart/2008/layout/PictureGrid"/>
    <dgm:cxn modelId="{5479A0B8-DF8C-4CC3-B03A-D05254976811}" type="presOf" srcId="{F64875A4-5826-4B96-99DD-B6D0A6D0451C}" destId="{3FA189C1-D6F1-4199-A629-7A0A870C44F9}" srcOrd="0" destOrd="0" presId="urn:microsoft.com/office/officeart/2008/layout/PictureGrid"/>
    <dgm:cxn modelId="{4EF3DEDE-D016-4885-B8E2-9C627B39CF62}" type="presOf" srcId="{102F4114-FEBA-4869-B068-398FDD5B244C}" destId="{608769F5-1E6E-47E3-AAFF-C391EFC9B174}" srcOrd="0" destOrd="0" presId="urn:microsoft.com/office/officeart/2008/layout/PictureGrid"/>
    <dgm:cxn modelId="{6716F5F1-8CA5-4ECA-BB4E-217225C234D8}" srcId="{102F4114-FEBA-4869-B068-398FDD5B244C}" destId="{69829A78-1296-42DC-9ACA-71F57659DE11}" srcOrd="1" destOrd="0" parTransId="{1D835FF3-A7FB-4C29-974B-AEAB41235E47}" sibTransId="{3524E291-6FEA-4113-AB52-FDAAE13E813D}"/>
    <dgm:cxn modelId="{C3B88FAA-C8BB-4241-AEA0-F493AB7E7C31}" type="presParOf" srcId="{608769F5-1E6E-47E3-AAFF-C391EFC9B174}" destId="{331D673B-1A1B-4F3C-BD5A-39B18FB7EC64}" srcOrd="0" destOrd="0" presId="urn:microsoft.com/office/officeart/2008/layout/PictureGrid"/>
    <dgm:cxn modelId="{826BF750-6742-44AD-9981-08CD0DAE17CC}" type="presParOf" srcId="{331D673B-1A1B-4F3C-BD5A-39B18FB7EC64}" destId="{3FA189C1-D6F1-4199-A629-7A0A870C44F9}" srcOrd="0" destOrd="0" presId="urn:microsoft.com/office/officeart/2008/layout/PictureGrid"/>
    <dgm:cxn modelId="{FBA33FF6-7DA2-4F6C-AC8C-5CDBDF83A984}" type="presParOf" srcId="{331D673B-1A1B-4F3C-BD5A-39B18FB7EC64}" destId="{F844383A-E6FF-4848-86FC-5E03A65705DB}" srcOrd="1" destOrd="0" presId="urn:microsoft.com/office/officeart/2008/layout/PictureGrid"/>
    <dgm:cxn modelId="{FE64B09E-4D49-4DEA-B604-03B9554D8EBB}" type="presParOf" srcId="{608769F5-1E6E-47E3-AAFF-C391EFC9B174}" destId="{8873CA33-1425-41F5-B2B1-644728B05952}" srcOrd="1" destOrd="0" presId="urn:microsoft.com/office/officeart/2008/layout/PictureGrid"/>
    <dgm:cxn modelId="{555837E6-D0DA-49FC-9A87-12D867D3A5E7}" type="presParOf" srcId="{608769F5-1E6E-47E3-AAFF-C391EFC9B174}" destId="{E02A8942-9965-409F-AE92-0863887203EB}" srcOrd="2" destOrd="0" presId="urn:microsoft.com/office/officeart/2008/layout/PictureGrid"/>
    <dgm:cxn modelId="{9A711C95-FADE-4A2C-A907-F85A6802FCA1}" type="presParOf" srcId="{E02A8942-9965-409F-AE92-0863887203EB}" destId="{4F7145F1-1497-494B-B75B-47895D8FFC4C}" srcOrd="0" destOrd="0" presId="urn:microsoft.com/office/officeart/2008/layout/PictureGrid"/>
    <dgm:cxn modelId="{A2BE0AB1-E09D-44F3-8B22-3E4C05493148}" type="presParOf" srcId="{E02A8942-9965-409F-AE92-0863887203EB}" destId="{54E8E67F-BD3D-47FE-AA76-7C3D82573995}" srcOrd="1" destOrd="0" presId="urn:microsoft.com/office/officeart/2008/layout/PictureGri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2F4114-FEBA-4869-B068-398FDD5B244C}"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en-US"/>
        </a:p>
      </dgm:t>
    </dgm:pt>
    <dgm:pt modelId="{69829A78-1296-42DC-9ACA-71F57659DE11}">
      <dgm:prSet/>
      <dgm:spPr/>
      <dgm:t>
        <a:bodyPr/>
        <a:lstStyle/>
        <a:p>
          <a:pPr algn="ctr"/>
          <a:r>
            <a:rPr lang="en-US" dirty="0">
              <a:solidFill>
                <a:schemeClr val="bg1"/>
              </a:solidFill>
              <a:effectLst>
                <a:outerShdw blurRad="38100" dist="38100" dir="2700000" algn="tl">
                  <a:srgbClr val="000000">
                    <a:alpha val="43137"/>
                  </a:srgbClr>
                </a:outerShdw>
              </a:effectLst>
            </a:rPr>
            <a:t>Heat  from Exertion</a:t>
          </a:r>
        </a:p>
      </dgm:t>
    </dgm:pt>
    <dgm:pt modelId="{3524E291-6FEA-4113-AB52-FDAAE13E813D}" type="sibTrans" cxnId="{6716F5F1-8CA5-4ECA-BB4E-217225C234D8}">
      <dgm:prSet/>
      <dgm:spPr/>
      <dgm:t>
        <a:bodyPr/>
        <a:lstStyle/>
        <a:p>
          <a:endParaRPr lang="en-US">
            <a:solidFill>
              <a:schemeClr val="bg1"/>
            </a:solidFill>
            <a:effectLst>
              <a:outerShdw blurRad="38100" dist="38100" dir="2700000" algn="tl">
                <a:srgbClr val="000000">
                  <a:alpha val="43137"/>
                </a:srgbClr>
              </a:outerShdw>
            </a:effectLst>
          </a:endParaRPr>
        </a:p>
      </dgm:t>
    </dgm:pt>
    <dgm:pt modelId="{1D835FF3-A7FB-4C29-974B-AEAB41235E47}" type="parTrans" cxnId="{6716F5F1-8CA5-4ECA-BB4E-217225C234D8}">
      <dgm:prSet/>
      <dgm:spPr/>
      <dgm:t>
        <a:bodyPr/>
        <a:lstStyle/>
        <a:p>
          <a:endParaRPr lang="en-US">
            <a:solidFill>
              <a:schemeClr val="bg1"/>
            </a:solidFill>
            <a:effectLst>
              <a:outerShdw blurRad="38100" dist="38100" dir="2700000" algn="tl">
                <a:srgbClr val="000000">
                  <a:alpha val="43137"/>
                </a:srgbClr>
              </a:outerShdw>
            </a:effectLst>
          </a:endParaRPr>
        </a:p>
      </dgm:t>
    </dgm:pt>
    <dgm:pt modelId="{608769F5-1E6E-47E3-AAFF-C391EFC9B174}" type="pres">
      <dgm:prSet presAssocID="{102F4114-FEBA-4869-B068-398FDD5B244C}" presName="Name0" presStyleCnt="0">
        <dgm:presLayoutVars>
          <dgm:dir/>
        </dgm:presLayoutVars>
      </dgm:prSet>
      <dgm:spPr/>
    </dgm:pt>
    <dgm:pt modelId="{E02A8942-9965-409F-AE92-0863887203EB}" type="pres">
      <dgm:prSet presAssocID="{69829A78-1296-42DC-9ACA-71F57659DE11}" presName="composite" presStyleCnt="0"/>
      <dgm:spPr/>
    </dgm:pt>
    <dgm:pt modelId="{4F7145F1-1497-494B-B75B-47895D8FFC4C}" type="pres">
      <dgm:prSet presAssocID="{69829A78-1296-42DC-9ACA-71F57659DE11}" presName="rect2" presStyleLbl="revTx" presStyleIdx="0" presStyleCnt="1">
        <dgm:presLayoutVars>
          <dgm:bulletEnabled val="1"/>
        </dgm:presLayoutVars>
      </dgm:prSet>
      <dgm:spPr/>
    </dgm:pt>
    <dgm:pt modelId="{54E8E67F-BD3D-47FE-AA76-7C3D82573995}" type="pres">
      <dgm:prSet presAssocID="{69829A78-1296-42DC-9ACA-71F57659DE11}" presName="rect1" presStyleLbl="alignImgPlace1" presStyleIdx="0" presStyleCnt="1"/>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Lst>
  <dgm:cxnLst>
    <dgm:cxn modelId="{3777CD8A-6521-4FE0-9F41-7B0A2F698266}" type="presOf" srcId="{69829A78-1296-42DC-9ACA-71F57659DE11}" destId="{4F7145F1-1497-494B-B75B-47895D8FFC4C}" srcOrd="0" destOrd="0" presId="urn:microsoft.com/office/officeart/2008/layout/PictureGrid"/>
    <dgm:cxn modelId="{6716F5F1-8CA5-4ECA-BB4E-217225C234D8}" srcId="{102F4114-FEBA-4869-B068-398FDD5B244C}" destId="{69829A78-1296-42DC-9ACA-71F57659DE11}" srcOrd="0" destOrd="0" parTransId="{1D835FF3-A7FB-4C29-974B-AEAB41235E47}" sibTransId="{3524E291-6FEA-4113-AB52-FDAAE13E813D}"/>
    <dgm:cxn modelId="{D4CEA2F8-F77C-4998-AC28-ECE726819855}" type="presOf" srcId="{102F4114-FEBA-4869-B068-398FDD5B244C}" destId="{608769F5-1E6E-47E3-AAFF-C391EFC9B174}" srcOrd="0" destOrd="0" presId="urn:microsoft.com/office/officeart/2008/layout/PictureGrid"/>
    <dgm:cxn modelId="{F0261262-0C76-481A-A9C9-B1A9DE98C1BC}" type="presParOf" srcId="{608769F5-1E6E-47E3-AAFF-C391EFC9B174}" destId="{E02A8942-9965-409F-AE92-0863887203EB}" srcOrd="0" destOrd="0" presId="urn:microsoft.com/office/officeart/2008/layout/PictureGrid"/>
    <dgm:cxn modelId="{75C72F52-2A95-4227-84FF-B67BB541BEA9}" type="presParOf" srcId="{E02A8942-9965-409F-AE92-0863887203EB}" destId="{4F7145F1-1497-494B-B75B-47895D8FFC4C}" srcOrd="0" destOrd="0" presId="urn:microsoft.com/office/officeart/2008/layout/PictureGrid"/>
    <dgm:cxn modelId="{20EAB478-2AD4-4208-BA81-3C8408FA8369}" type="presParOf" srcId="{E02A8942-9965-409F-AE92-0863887203EB}" destId="{54E8E67F-BD3D-47FE-AA76-7C3D82573995}" srcOrd="1" destOrd="0" presId="urn:microsoft.com/office/officeart/2008/layout/PictureGri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29F0452-3A8B-4FC7-8DB8-228E618F9257}"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en-US"/>
        </a:p>
      </dgm:t>
    </dgm:pt>
    <dgm:pt modelId="{3ED5A5BA-3778-4107-9D29-08DD7AAAB1A6}">
      <dgm:prSet phldrT="[Text]"/>
      <dgm:spPr/>
      <dgm:t>
        <a:bodyPr/>
        <a:lstStyle/>
        <a:p>
          <a:r>
            <a:rPr lang="en-US" dirty="0"/>
            <a:t>Age, weight, and physical condition
</a:t>
          </a:r>
        </a:p>
      </dgm:t>
    </dgm:pt>
    <dgm:pt modelId="{BA3F3F17-7646-44F0-94E8-4D59F3A00C41}" type="parTrans" cxnId="{B5BE2417-0DAA-4F5C-B363-D17731C111F3}">
      <dgm:prSet/>
      <dgm:spPr/>
      <dgm:t>
        <a:bodyPr/>
        <a:lstStyle/>
        <a:p>
          <a:endParaRPr lang="en-US"/>
        </a:p>
      </dgm:t>
    </dgm:pt>
    <dgm:pt modelId="{7F7B46C8-9664-4EC4-BA18-753008A54DBC}" type="sibTrans" cxnId="{B5BE2417-0DAA-4F5C-B363-D17731C111F3}">
      <dgm:prSet/>
      <dgm:spPr/>
      <dgm:t>
        <a:bodyPr/>
        <a:lstStyle/>
        <a:p>
          <a:endParaRPr lang="en-US"/>
        </a:p>
      </dgm:t>
    </dgm:pt>
    <dgm:pt modelId="{D08C4285-C839-43A4-97D4-93BA6D0FDE50}">
      <dgm:prSet/>
      <dgm:spPr/>
      <dgm:t>
        <a:bodyPr/>
        <a:lstStyle/>
        <a:p>
          <a:r>
            <a:rPr lang="en-US" dirty="0"/>
            <a:t>Pregnancy</a:t>
          </a:r>
        </a:p>
      </dgm:t>
    </dgm:pt>
    <dgm:pt modelId="{5A07A0EF-37F1-47A0-B0EB-0A83EB9D2CBF}" type="parTrans" cxnId="{DB88CDEB-1186-4DF8-AA97-2BA9127B6204}">
      <dgm:prSet/>
      <dgm:spPr/>
      <dgm:t>
        <a:bodyPr/>
        <a:lstStyle/>
        <a:p>
          <a:endParaRPr lang="en-US"/>
        </a:p>
      </dgm:t>
    </dgm:pt>
    <dgm:pt modelId="{0B1D22CA-1116-44A7-A265-3777B6B2C115}" type="sibTrans" cxnId="{DB88CDEB-1186-4DF8-AA97-2BA9127B6204}">
      <dgm:prSet/>
      <dgm:spPr/>
      <dgm:t>
        <a:bodyPr/>
        <a:lstStyle/>
        <a:p>
          <a:endParaRPr lang="en-US"/>
        </a:p>
      </dgm:t>
    </dgm:pt>
    <dgm:pt modelId="{CC221FED-169D-4358-87C0-3545A6B6E4F0}">
      <dgm:prSet/>
      <dgm:spPr/>
      <dgm:t>
        <a:bodyPr/>
        <a:lstStyle/>
        <a:p>
          <a:r>
            <a:rPr lang="en-US" dirty="0"/>
            <a:t>Medical Conditions
High blood pressure</a:t>
          </a:r>
        </a:p>
      </dgm:t>
    </dgm:pt>
    <dgm:pt modelId="{DF661671-337B-464F-BA1B-2E01EDA2B246}" type="parTrans" cxnId="{AA5693EA-9C97-4626-8909-45C3CD158DCC}">
      <dgm:prSet/>
      <dgm:spPr/>
      <dgm:t>
        <a:bodyPr/>
        <a:lstStyle/>
        <a:p>
          <a:endParaRPr lang="en-US"/>
        </a:p>
      </dgm:t>
    </dgm:pt>
    <dgm:pt modelId="{FF38F16C-D4D6-492E-8AF5-603414B78CCF}" type="sibTrans" cxnId="{AA5693EA-9C97-4626-8909-45C3CD158DCC}">
      <dgm:prSet/>
      <dgm:spPr/>
      <dgm:t>
        <a:bodyPr/>
        <a:lstStyle/>
        <a:p>
          <a:endParaRPr lang="en-US"/>
        </a:p>
      </dgm:t>
    </dgm:pt>
    <dgm:pt modelId="{7B61479B-B606-4860-BB2E-F5742DDC8260}">
      <dgm:prSet/>
      <dgm:spPr/>
      <dgm:t>
        <a:bodyPr/>
        <a:lstStyle/>
        <a:p>
          <a:r>
            <a:rPr lang="en-US" dirty="0"/>
            <a:t>Drugs</a:t>
          </a:r>
        </a:p>
      </dgm:t>
    </dgm:pt>
    <dgm:pt modelId="{6AC6E8B4-0095-45A2-A30B-A8FF5A988CAF}" type="parTrans" cxnId="{3DC9D66D-BDC6-4858-9B07-5EDEB609C387}">
      <dgm:prSet/>
      <dgm:spPr/>
      <dgm:t>
        <a:bodyPr/>
        <a:lstStyle/>
        <a:p>
          <a:endParaRPr lang="en-US"/>
        </a:p>
      </dgm:t>
    </dgm:pt>
    <dgm:pt modelId="{F7C05027-0FA6-488A-9BB1-0F0A388AD896}" type="sibTrans" cxnId="{3DC9D66D-BDC6-4858-9B07-5EDEB609C387}">
      <dgm:prSet/>
      <dgm:spPr/>
      <dgm:t>
        <a:bodyPr/>
        <a:lstStyle/>
        <a:p>
          <a:endParaRPr lang="en-US"/>
        </a:p>
      </dgm:t>
    </dgm:pt>
    <dgm:pt modelId="{EFAFB017-8759-48DC-91DE-89B8AB6E9AB1}">
      <dgm:prSet/>
      <dgm:spPr/>
      <dgm:t>
        <a:bodyPr/>
        <a:lstStyle/>
        <a:p>
          <a:endParaRPr lang="en-US" dirty="0"/>
        </a:p>
      </dgm:t>
    </dgm:pt>
    <dgm:pt modelId="{74188BE8-A41D-49EB-AD20-198464CF5FF7}" type="sibTrans" cxnId="{596051DB-CAFB-44AF-B5C9-9B2642D9791F}">
      <dgm:prSet/>
      <dgm:spPr/>
      <dgm:t>
        <a:bodyPr/>
        <a:lstStyle/>
        <a:p>
          <a:endParaRPr lang="en-US"/>
        </a:p>
      </dgm:t>
    </dgm:pt>
    <dgm:pt modelId="{EFD5AAAE-3E0C-4CC9-ACAE-A585F8C9CDAD}" type="parTrans" cxnId="{596051DB-CAFB-44AF-B5C9-9B2642D9791F}">
      <dgm:prSet/>
      <dgm:spPr/>
      <dgm:t>
        <a:bodyPr/>
        <a:lstStyle/>
        <a:p>
          <a:endParaRPr lang="en-US"/>
        </a:p>
      </dgm:t>
    </dgm:pt>
    <dgm:pt modelId="{FBAD7C7D-1C9F-41DB-95C4-26C6EFFB5F33}" type="pres">
      <dgm:prSet presAssocID="{B29F0452-3A8B-4FC7-8DB8-228E618F9257}" presName="Name0" presStyleCnt="0">
        <dgm:presLayoutVars>
          <dgm:dir/>
          <dgm:resizeHandles/>
        </dgm:presLayoutVars>
      </dgm:prSet>
      <dgm:spPr/>
    </dgm:pt>
    <dgm:pt modelId="{FFAF0E52-8FCE-4E59-95A4-C0859CF53442}" type="pres">
      <dgm:prSet presAssocID="{3ED5A5BA-3778-4107-9D29-08DD7AAAB1A6}" presName="composite" presStyleCnt="0"/>
      <dgm:spPr/>
    </dgm:pt>
    <dgm:pt modelId="{700D282A-6040-4F11-9EED-6555810EA9B4}" type="pres">
      <dgm:prSet presAssocID="{3ED5A5BA-3778-4107-9D29-08DD7AAAB1A6}" presName="rect1" presStyleLbl="bgImgPlace1" presStyleIdx="0"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EA21448C-FD7F-4024-8045-AA2A6FDC4B40}" type="pres">
      <dgm:prSet presAssocID="{3ED5A5BA-3778-4107-9D29-08DD7AAAB1A6}" presName="rect2" presStyleLbl="node1" presStyleIdx="0" presStyleCnt="4">
        <dgm:presLayoutVars>
          <dgm:bulletEnabled val="1"/>
        </dgm:presLayoutVars>
      </dgm:prSet>
      <dgm:spPr/>
    </dgm:pt>
    <dgm:pt modelId="{1745BFF4-CABF-4397-B4E1-82CD38DFF369}" type="pres">
      <dgm:prSet presAssocID="{7F7B46C8-9664-4EC4-BA18-753008A54DBC}" presName="sibTrans" presStyleCnt="0"/>
      <dgm:spPr/>
    </dgm:pt>
    <dgm:pt modelId="{4BC1E9EF-D17A-4D75-9B50-6810E0D21636}" type="pres">
      <dgm:prSet presAssocID="{D08C4285-C839-43A4-97D4-93BA6D0FDE50}" presName="composite" presStyleCnt="0"/>
      <dgm:spPr/>
    </dgm:pt>
    <dgm:pt modelId="{3EB116E2-A185-47A8-899A-5DB7C33B9E72}" type="pres">
      <dgm:prSet presAssocID="{D08C4285-C839-43A4-97D4-93BA6D0FDE50}" presName="rect1" presStyleLbl="bgImgPlace1" presStyleIdx="1" presStyleCnt="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D206ACC0-B3E6-4547-86DA-5563AC4E6B77}" type="pres">
      <dgm:prSet presAssocID="{D08C4285-C839-43A4-97D4-93BA6D0FDE50}" presName="rect2" presStyleLbl="node1" presStyleIdx="1" presStyleCnt="4">
        <dgm:presLayoutVars>
          <dgm:bulletEnabled val="1"/>
        </dgm:presLayoutVars>
      </dgm:prSet>
      <dgm:spPr/>
    </dgm:pt>
    <dgm:pt modelId="{C7DE0F7A-9C28-4E80-9A9D-941DB6411456}" type="pres">
      <dgm:prSet presAssocID="{0B1D22CA-1116-44A7-A265-3777B6B2C115}" presName="sibTrans" presStyleCnt="0"/>
      <dgm:spPr/>
    </dgm:pt>
    <dgm:pt modelId="{2DDFB9AB-D223-4CBC-ADE9-E003EADAC329}" type="pres">
      <dgm:prSet presAssocID="{CC221FED-169D-4358-87C0-3545A6B6E4F0}" presName="composite" presStyleCnt="0"/>
      <dgm:spPr/>
    </dgm:pt>
    <dgm:pt modelId="{C17AA6BE-03F0-4154-B9B8-45358647E451}" type="pres">
      <dgm:prSet presAssocID="{CC221FED-169D-4358-87C0-3545A6B6E4F0}" presName="rect1" presStyleLbl="bgImgPlace1" presStyleIdx="2" presStyleCnt="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71BAB5A7-044B-4D03-9525-EAF896A63807}" type="pres">
      <dgm:prSet presAssocID="{CC221FED-169D-4358-87C0-3545A6B6E4F0}" presName="rect2" presStyleLbl="node1" presStyleIdx="2" presStyleCnt="4">
        <dgm:presLayoutVars>
          <dgm:bulletEnabled val="1"/>
        </dgm:presLayoutVars>
      </dgm:prSet>
      <dgm:spPr/>
    </dgm:pt>
    <dgm:pt modelId="{DEAFB236-E333-434C-AB61-0802634E8656}" type="pres">
      <dgm:prSet presAssocID="{FF38F16C-D4D6-492E-8AF5-603414B78CCF}" presName="sibTrans" presStyleCnt="0"/>
      <dgm:spPr/>
    </dgm:pt>
    <dgm:pt modelId="{48D3780A-F6CA-4576-8C63-F8419277E30A}" type="pres">
      <dgm:prSet presAssocID="{7B61479B-B606-4860-BB2E-F5742DDC8260}" presName="composite" presStyleCnt="0"/>
      <dgm:spPr/>
    </dgm:pt>
    <dgm:pt modelId="{46B4F995-2EB2-4796-898D-B4445E635DDA}" type="pres">
      <dgm:prSet presAssocID="{7B61479B-B606-4860-BB2E-F5742DDC8260}" presName="rect1" presStyleLbl="bgImgPlace1" presStyleIdx="3" presStyleCnt="4"/>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83885244-E848-4CED-9907-A97C31F55F0C}" type="pres">
      <dgm:prSet presAssocID="{7B61479B-B606-4860-BB2E-F5742DDC8260}" presName="rect2" presStyleLbl="node1" presStyleIdx="3" presStyleCnt="4">
        <dgm:presLayoutVars>
          <dgm:bulletEnabled val="1"/>
        </dgm:presLayoutVars>
      </dgm:prSet>
      <dgm:spPr/>
    </dgm:pt>
  </dgm:ptLst>
  <dgm:cxnLst>
    <dgm:cxn modelId="{B5BE2417-0DAA-4F5C-B363-D17731C111F3}" srcId="{B29F0452-3A8B-4FC7-8DB8-228E618F9257}" destId="{3ED5A5BA-3778-4107-9D29-08DD7AAAB1A6}" srcOrd="0" destOrd="0" parTransId="{BA3F3F17-7646-44F0-94E8-4D59F3A00C41}" sibTransId="{7F7B46C8-9664-4EC4-BA18-753008A54DBC}"/>
    <dgm:cxn modelId="{9B42B71D-97D7-4312-90CA-D804B27970FA}" type="presOf" srcId="{3ED5A5BA-3778-4107-9D29-08DD7AAAB1A6}" destId="{EA21448C-FD7F-4024-8045-AA2A6FDC4B40}" srcOrd="0" destOrd="0" presId="urn:microsoft.com/office/officeart/2008/layout/BendingPictureBlocks"/>
    <dgm:cxn modelId="{AEEC1446-41CD-4E8A-B4B0-75CCAC6D26A5}" type="presOf" srcId="{7B61479B-B606-4860-BB2E-F5742DDC8260}" destId="{83885244-E848-4CED-9907-A97C31F55F0C}" srcOrd="0" destOrd="0" presId="urn:microsoft.com/office/officeart/2008/layout/BendingPictureBlocks"/>
    <dgm:cxn modelId="{5EF3BE4B-AD0C-4FC5-B73E-CA5F14095013}" type="presOf" srcId="{B29F0452-3A8B-4FC7-8DB8-228E618F9257}" destId="{FBAD7C7D-1C9F-41DB-95C4-26C6EFFB5F33}" srcOrd="0" destOrd="0" presId="urn:microsoft.com/office/officeart/2008/layout/BendingPictureBlocks"/>
    <dgm:cxn modelId="{3DC9D66D-BDC6-4858-9B07-5EDEB609C387}" srcId="{B29F0452-3A8B-4FC7-8DB8-228E618F9257}" destId="{7B61479B-B606-4860-BB2E-F5742DDC8260}" srcOrd="3" destOrd="0" parTransId="{6AC6E8B4-0095-45A2-A30B-A8FF5A988CAF}" sibTransId="{F7C05027-0FA6-488A-9BB1-0F0A388AD896}"/>
    <dgm:cxn modelId="{C8F89B83-E36D-4577-9426-101131C5F0E6}" type="presOf" srcId="{EFAFB017-8759-48DC-91DE-89B8AB6E9AB1}" destId="{71BAB5A7-044B-4D03-9525-EAF896A63807}" srcOrd="0" destOrd="1" presId="urn:microsoft.com/office/officeart/2008/layout/BendingPictureBlocks"/>
    <dgm:cxn modelId="{94ECB8A4-FE5B-49F8-B695-3C07DAD50D1B}" type="presOf" srcId="{D08C4285-C839-43A4-97D4-93BA6D0FDE50}" destId="{D206ACC0-B3E6-4547-86DA-5563AC4E6B77}" srcOrd="0" destOrd="0" presId="urn:microsoft.com/office/officeart/2008/layout/BendingPictureBlocks"/>
    <dgm:cxn modelId="{596051DB-CAFB-44AF-B5C9-9B2642D9791F}" srcId="{CC221FED-169D-4358-87C0-3545A6B6E4F0}" destId="{EFAFB017-8759-48DC-91DE-89B8AB6E9AB1}" srcOrd="0" destOrd="0" parTransId="{EFD5AAAE-3E0C-4CC9-ACAE-A585F8C9CDAD}" sibTransId="{74188BE8-A41D-49EB-AD20-198464CF5FF7}"/>
    <dgm:cxn modelId="{AA5693EA-9C97-4626-8909-45C3CD158DCC}" srcId="{B29F0452-3A8B-4FC7-8DB8-228E618F9257}" destId="{CC221FED-169D-4358-87C0-3545A6B6E4F0}" srcOrd="2" destOrd="0" parTransId="{DF661671-337B-464F-BA1B-2E01EDA2B246}" sibTransId="{FF38F16C-D4D6-492E-8AF5-603414B78CCF}"/>
    <dgm:cxn modelId="{DB88CDEB-1186-4DF8-AA97-2BA9127B6204}" srcId="{B29F0452-3A8B-4FC7-8DB8-228E618F9257}" destId="{D08C4285-C839-43A4-97D4-93BA6D0FDE50}" srcOrd="1" destOrd="0" parTransId="{5A07A0EF-37F1-47A0-B0EB-0A83EB9D2CBF}" sibTransId="{0B1D22CA-1116-44A7-A265-3777B6B2C115}"/>
    <dgm:cxn modelId="{C52991F2-64E5-4DAD-BA6B-850F74BEDD5D}" type="presOf" srcId="{CC221FED-169D-4358-87C0-3545A6B6E4F0}" destId="{71BAB5A7-044B-4D03-9525-EAF896A63807}" srcOrd="0" destOrd="0" presId="urn:microsoft.com/office/officeart/2008/layout/BendingPictureBlocks"/>
    <dgm:cxn modelId="{1CAF37F4-E9B4-472B-8BBF-80867DD4AF9C}" type="presParOf" srcId="{FBAD7C7D-1C9F-41DB-95C4-26C6EFFB5F33}" destId="{FFAF0E52-8FCE-4E59-95A4-C0859CF53442}" srcOrd="0" destOrd="0" presId="urn:microsoft.com/office/officeart/2008/layout/BendingPictureBlocks"/>
    <dgm:cxn modelId="{D11C61E5-A7D5-4A8B-ADD3-74CAC17E4995}" type="presParOf" srcId="{FFAF0E52-8FCE-4E59-95A4-C0859CF53442}" destId="{700D282A-6040-4F11-9EED-6555810EA9B4}" srcOrd="0" destOrd="0" presId="urn:microsoft.com/office/officeart/2008/layout/BendingPictureBlocks"/>
    <dgm:cxn modelId="{EA99058C-1722-4907-9E27-171E36821F4B}" type="presParOf" srcId="{FFAF0E52-8FCE-4E59-95A4-C0859CF53442}" destId="{EA21448C-FD7F-4024-8045-AA2A6FDC4B40}" srcOrd="1" destOrd="0" presId="urn:microsoft.com/office/officeart/2008/layout/BendingPictureBlocks"/>
    <dgm:cxn modelId="{9FEFA15F-2EB5-47D2-8F3B-77237A2F2DC3}" type="presParOf" srcId="{FBAD7C7D-1C9F-41DB-95C4-26C6EFFB5F33}" destId="{1745BFF4-CABF-4397-B4E1-82CD38DFF369}" srcOrd="1" destOrd="0" presId="urn:microsoft.com/office/officeart/2008/layout/BendingPictureBlocks"/>
    <dgm:cxn modelId="{381E3D21-8E4A-47FE-9A22-355D79D95750}" type="presParOf" srcId="{FBAD7C7D-1C9F-41DB-95C4-26C6EFFB5F33}" destId="{4BC1E9EF-D17A-4D75-9B50-6810E0D21636}" srcOrd="2" destOrd="0" presId="urn:microsoft.com/office/officeart/2008/layout/BendingPictureBlocks"/>
    <dgm:cxn modelId="{FACD4C43-EF9F-4614-8615-6AA91CC2B0E0}" type="presParOf" srcId="{4BC1E9EF-D17A-4D75-9B50-6810E0D21636}" destId="{3EB116E2-A185-47A8-899A-5DB7C33B9E72}" srcOrd="0" destOrd="0" presId="urn:microsoft.com/office/officeart/2008/layout/BendingPictureBlocks"/>
    <dgm:cxn modelId="{895142BB-8894-4F46-A97B-1F152B893329}" type="presParOf" srcId="{4BC1E9EF-D17A-4D75-9B50-6810E0D21636}" destId="{D206ACC0-B3E6-4547-86DA-5563AC4E6B77}" srcOrd="1" destOrd="0" presId="urn:microsoft.com/office/officeart/2008/layout/BendingPictureBlocks"/>
    <dgm:cxn modelId="{7E29106B-9070-46A2-B1FD-FE041214B641}" type="presParOf" srcId="{FBAD7C7D-1C9F-41DB-95C4-26C6EFFB5F33}" destId="{C7DE0F7A-9C28-4E80-9A9D-941DB6411456}" srcOrd="3" destOrd="0" presId="urn:microsoft.com/office/officeart/2008/layout/BendingPictureBlocks"/>
    <dgm:cxn modelId="{12EA2B86-FAE5-4295-8AAE-310F249E3160}" type="presParOf" srcId="{FBAD7C7D-1C9F-41DB-95C4-26C6EFFB5F33}" destId="{2DDFB9AB-D223-4CBC-ADE9-E003EADAC329}" srcOrd="4" destOrd="0" presId="urn:microsoft.com/office/officeart/2008/layout/BendingPictureBlocks"/>
    <dgm:cxn modelId="{01982ADC-423B-439D-A38C-35E7B0596291}" type="presParOf" srcId="{2DDFB9AB-D223-4CBC-ADE9-E003EADAC329}" destId="{C17AA6BE-03F0-4154-B9B8-45358647E451}" srcOrd="0" destOrd="0" presId="urn:microsoft.com/office/officeart/2008/layout/BendingPictureBlocks"/>
    <dgm:cxn modelId="{887C4C91-44F6-464A-8952-7C5F7C4FE3B7}" type="presParOf" srcId="{2DDFB9AB-D223-4CBC-ADE9-E003EADAC329}" destId="{71BAB5A7-044B-4D03-9525-EAF896A63807}" srcOrd="1" destOrd="0" presId="urn:microsoft.com/office/officeart/2008/layout/BendingPictureBlocks"/>
    <dgm:cxn modelId="{FD6168A6-D103-49AB-94ED-66A7E48ADC26}" type="presParOf" srcId="{FBAD7C7D-1C9F-41DB-95C4-26C6EFFB5F33}" destId="{DEAFB236-E333-434C-AB61-0802634E8656}" srcOrd="5" destOrd="0" presId="urn:microsoft.com/office/officeart/2008/layout/BendingPictureBlocks"/>
    <dgm:cxn modelId="{4D60F271-BE98-48C5-AF1B-690D3C77218C}" type="presParOf" srcId="{FBAD7C7D-1C9F-41DB-95C4-26C6EFFB5F33}" destId="{48D3780A-F6CA-4576-8C63-F8419277E30A}" srcOrd="6" destOrd="0" presId="urn:microsoft.com/office/officeart/2008/layout/BendingPictureBlocks"/>
    <dgm:cxn modelId="{9A8C574A-1DF2-44CC-B6E1-D6DC4DBFA65C}" type="presParOf" srcId="{48D3780A-F6CA-4576-8C63-F8419277E30A}" destId="{46B4F995-2EB2-4796-898D-B4445E635DDA}" srcOrd="0" destOrd="0" presId="urn:microsoft.com/office/officeart/2008/layout/BendingPictureBlocks"/>
    <dgm:cxn modelId="{2EE456CF-FC11-41AB-8E2E-30FE1896809D}" type="presParOf" srcId="{48D3780A-F6CA-4576-8C63-F8419277E30A}" destId="{83885244-E848-4CED-9907-A97C31F55F0C}" srcOrd="1" destOrd="0" presId="urn:microsoft.com/office/officeart/2008/layout/Bend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FB639EE-5B96-483F-AD5C-3E64E5ADB925}"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US"/>
        </a:p>
      </dgm:t>
    </dgm:pt>
    <dgm:pt modelId="{32E4BC16-56E2-4AFF-A013-18982E041B86}">
      <dgm:prSet phldrT="[Text]"/>
      <dgm:spPr/>
      <dgm:t>
        <a:bodyPr/>
        <a:lstStyle/>
        <a:p>
          <a:r>
            <a:rPr lang="en-US" dirty="0"/>
            <a:t>Headache
</a:t>
          </a:r>
        </a:p>
      </dgm:t>
    </dgm:pt>
    <dgm:pt modelId="{C6D60D27-7F7C-4AB8-93AF-492004C16708}" type="parTrans" cxnId="{CC258B99-F155-4AC8-B7EC-2D4777D61220}">
      <dgm:prSet/>
      <dgm:spPr/>
      <dgm:t>
        <a:bodyPr/>
        <a:lstStyle/>
        <a:p>
          <a:endParaRPr lang="en-US"/>
        </a:p>
      </dgm:t>
    </dgm:pt>
    <dgm:pt modelId="{B9686684-4448-4B77-ADBA-C9E4BA476147}" type="sibTrans" cxnId="{CC258B99-F155-4AC8-B7EC-2D4777D61220}">
      <dgm:prSet/>
      <dgm:spPr/>
      <dgm:t>
        <a:bodyPr/>
        <a:lstStyle/>
        <a:p>
          <a:endParaRPr lang="en-US"/>
        </a:p>
      </dgm:t>
    </dgm:pt>
    <dgm:pt modelId="{01B849B1-796F-441D-B08C-00697CAF90A8}">
      <dgm:prSet/>
      <dgm:spPr/>
      <dgm:t>
        <a:bodyPr/>
        <a:lstStyle/>
        <a:p>
          <a:r>
            <a:rPr lang="en-US" dirty="0"/>
            <a:t>Seasickness</a:t>
          </a:r>
        </a:p>
      </dgm:t>
    </dgm:pt>
    <dgm:pt modelId="{AFE01870-EEF7-449A-BC92-C4481224FF26}" type="parTrans" cxnId="{F2E015B4-6837-41C5-AE40-BEE8C5C186D9}">
      <dgm:prSet/>
      <dgm:spPr/>
      <dgm:t>
        <a:bodyPr/>
        <a:lstStyle/>
        <a:p>
          <a:endParaRPr lang="en-US"/>
        </a:p>
      </dgm:t>
    </dgm:pt>
    <dgm:pt modelId="{2EA231CD-7EE6-4131-A572-96A489B53C02}" type="sibTrans" cxnId="{F2E015B4-6837-41C5-AE40-BEE8C5C186D9}">
      <dgm:prSet/>
      <dgm:spPr/>
      <dgm:t>
        <a:bodyPr/>
        <a:lstStyle/>
        <a:p>
          <a:endParaRPr lang="en-US"/>
        </a:p>
      </dgm:t>
    </dgm:pt>
    <dgm:pt modelId="{8E20C281-469D-4AC5-932F-C20A863D573F}">
      <dgm:prSet/>
      <dgm:spPr/>
      <dgm:t>
        <a:bodyPr/>
        <a:lstStyle/>
        <a:p>
          <a:r>
            <a:rPr lang="en-US" dirty="0"/>
            <a:t>Confusion</a:t>
          </a:r>
        </a:p>
      </dgm:t>
    </dgm:pt>
    <dgm:pt modelId="{C389D191-A07D-415B-B397-5D0003AA2271}" type="parTrans" cxnId="{EA6039AA-93D2-4B44-A35A-9C847756A94A}">
      <dgm:prSet/>
      <dgm:spPr/>
      <dgm:t>
        <a:bodyPr/>
        <a:lstStyle/>
        <a:p>
          <a:endParaRPr lang="en-US"/>
        </a:p>
      </dgm:t>
    </dgm:pt>
    <dgm:pt modelId="{7CA5C7B9-625A-413E-842D-575DB9778D71}" type="sibTrans" cxnId="{EA6039AA-93D2-4B44-A35A-9C847756A94A}">
      <dgm:prSet/>
      <dgm:spPr/>
      <dgm:t>
        <a:bodyPr/>
        <a:lstStyle/>
        <a:p>
          <a:endParaRPr lang="en-US"/>
        </a:p>
      </dgm:t>
    </dgm:pt>
    <dgm:pt modelId="{0039F739-4775-4644-B4D2-D035819DD03A}">
      <dgm:prSet/>
      <dgm:spPr/>
      <dgm:t>
        <a:bodyPr/>
        <a:lstStyle/>
        <a:p>
          <a:r>
            <a:rPr lang="en-US" dirty="0"/>
            <a:t>Rapid heartbeat</a:t>
          </a:r>
        </a:p>
      </dgm:t>
    </dgm:pt>
    <dgm:pt modelId="{B2BD6B5E-93D0-48CE-81B3-F1E8E3BF22CA}" type="parTrans" cxnId="{5F1F0259-30F3-424F-9F23-7AA3FDA3960C}">
      <dgm:prSet/>
      <dgm:spPr/>
      <dgm:t>
        <a:bodyPr/>
        <a:lstStyle/>
        <a:p>
          <a:endParaRPr lang="en-US"/>
        </a:p>
      </dgm:t>
    </dgm:pt>
    <dgm:pt modelId="{9C628674-D46F-43E1-8152-E3E7F684BE1B}" type="sibTrans" cxnId="{5F1F0259-30F3-424F-9F23-7AA3FDA3960C}">
      <dgm:prSet/>
      <dgm:spPr/>
      <dgm:t>
        <a:bodyPr/>
        <a:lstStyle/>
        <a:p>
          <a:endParaRPr lang="en-US"/>
        </a:p>
      </dgm:t>
    </dgm:pt>
    <dgm:pt modelId="{A9864A6B-AA52-46A1-A49D-622B6B73AD33}">
      <dgm:prSet/>
      <dgm:spPr/>
      <dgm:t>
        <a:bodyPr/>
        <a:lstStyle/>
        <a:p>
          <a:r>
            <a:rPr lang="en-US" dirty="0"/>
            <a:t>Nausea and vomiting
</a:t>
          </a:r>
        </a:p>
      </dgm:t>
    </dgm:pt>
    <dgm:pt modelId="{87ED1729-4FF1-4FFB-9A8E-77AA318C1025}" type="parTrans" cxnId="{AF7BCFE7-F0F0-4DE7-9DB1-B27A4C7AEF62}">
      <dgm:prSet/>
      <dgm:spPr/>
      <dgm:t>
        <a:bodyPr/>
        <a:lstStyle/>
        <a:p>
          <a:endParaRPr lang="en-US"/>
        </a:p>
      </dgm:t>
    </dgm:pt>
    <dgm:pt modelId="{D52B7337-29C0-477F-A2E2-45144AB1F763}" type="sibTrans" cxnId="{AF7BCFE7-F0F0-4DE7-9DB1-B27A4C7AEF62}">
      <dgm:prSet/>
      <dgm:spPr/>
      <dgm:t>
        <a:bodyPr/>
        <a:lstStyle/>
        <a:p>
          <a:endParaRPr lang="en-US"/>
        </a:p>
      </dgm:t>
    </dgm:pt>
    <dgm:pt modelId="{06F1D7B2-9094-4231-85E7-B25CC08E2596}">
      <dgm:prSet/>
      <dgm:spPr/>
      <dgm:t>
        <a:bodyPr/>
        <a:lstStyle/>
        <a:p>
          <a:r>
            <a:rPr lang="en-US" dirty="0"/>
            <a:t>Profuse sweating
</a:t>
          </a:r>
        </a:p>
      </dgm:t>
    </dgm:pt>
    <dgm:pt modelId="{471C1DD6-EB73-4126-AD38-2724AD2F4B9B}" type="parTrans" cxnId="{7480B469-7E0D-46C8-BA02-522EC4BC2CBB}">
      <dgm:prSet/>
      <dgm:spPr/>
      <dgm:t>
        <a:bodyPr/>
        <a:lstStyle/>
        <a:p>
          <a:endParaRPr lang="en-US"/>
        </a:p>
      </dgm:t>
    </dgm:pt>
    <dgm:pt modelId="{F96F8B29-752C-45A3-9FB3-6A5190A1637A}" type="sibTrans" cxnId="{7480B469-7E0D-46C8-BA02-522EC4BC2CBB}">
      <dgm:prSet/>
      <dgm:spPr/>
      <dgm:t>
        <a:bodyPr/>
        <a:lstStyle/>
        <a:p>
          <a:endParaRPr lang="en-US"/>
        </a:p>
      </dgm:t>
    </dgm:pt>
    <dgm:pt modelId="{7F010D94-1B09-4779-BFEB-4B9EA8A5BF1D}" type="pres">
      <dgm:prSet presAssocID="{2FB639EE-5B96-483F-AD5C-3E64E5ADB925}" presName="Name0" presStyleCnt="0">
        <dgm:presLayoutVars>
          <dgm:chMax/>
          <dgm:chPref/>
          <dgm:dir/>
        </dgm:presLayoutVars>
      </dgm:prSet>
      <dgm:spPr/>
    </dgm:pt>
    <dgm:pt modelId="{C4C70079-CE67-47A4-9CE7-42B8843260B3}" type="pres">
      <dgm:prSet presAssocID="{32E4BC16-56E2-4AFF-A013-18982E041B86}" presName="composite" presStyleCnt="0">
        <dgm:presLayoutVars>
          <dgm:chMax val="1"/>
          <dgm:chPref val="1"/>
        </dgm:presLayoutVars>
      </dgm:prSet>
      <dgm:spPr/>
    </dgm:pt>
    <dgm:pt modelId="{C4B0FCC8-E160-4935-BC87-4EE085430C37}" type="pres">
      <dgm:prSet presAssocID="{32E4BC16-56E2-4AFF-A013-18982E041B86}" presName="Accent" presStyleLbl="trAlignAcc1" presStyleIdx="0" presStyleCnt="6">
        <dgm:presLayoutVars>
          <dgm:chMax val="0"/>
          <dgm:chPref val="0"/>
        </dgm:presLayoutVars>
      </dgm:prSet>
      <dgm:spPr/>
    </dgm:pt>
    <dgm:pt modelId="{F548C2CA-D55F-43D4-837E-16475C4143BD}" type="pres">
      <dgm:prSet presAssocID="{32E4BC16-56E2-4AFF-A013-18982E041B86}" presName="Image" presStyleLbl="alignImgPlace1" presStyleIdx="0" presStyleCnt="6">
        <dgm:presLayoutVars>
          <dgm:chMax val="0"/>
          <dgm:chPref val="0"/>
        </dgm:presLayoutVars>
      </dgm:prSet>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E548B4D1-0955-4330-991E-79A4F96BDCE1}" type="pres">
      <dgm:prSet presAssocID="{32E4BC16-56E2-4AFF-A013-18982E041B86}" presName="ChildComposite" presStyleCnt="0"/>
      <dgm:spPr/>
    </dgm:pt>
    <dgm:pt modelId="{01B49F2B-FF97-4779-9617-78CCD86D544D}" type="pres">
      <dgm:prSet presAssocID="{32E4BC16-56E2-4AFF-A013-18982E041B86}" presName="Child" presStyleLbl="node1" presStyleIdx="0" presStyleCnt="0">
        <dgm:presLayoutVars>
          <dgm:chMax val="0"/>
          <dgm:chPref val="0"/>
          <dgm:bulletEnabled val="1"/>
        </dgm:presLayoutVars>
      </dgm:prSet>
      <dgm:spPr/>
    </dgm:pt>
    <dgm:pt modelId="{160F8B05-4EF2-49EB-B9FD-7B27DBBD8420}" type="pres">
      <dgm:prSet presAssocID="{32E4BC16-56E2-4AFF-A013-18982E041B86}" presName="Parent" presStyleLbl="revTx" presStyleIdx="0" presStyleCnt="6">
        <dgm:presLayoutVars>
          <dgm:chMax val="1"/>
          <dgm:chPref val="0"/>
          <dgm:bulletEnabled val="1"/>
        </dgm:presLayoutVars>
      </dgm:prSet>
      <dgm:spPr/>
    </dgm:pt>
    <dgm:pt modelId="{D4D9805D-BC82-47A0-9716-26B69EA5306D}" type="pres">
      <dgm:prSet presAssocID="{B9686684-4448-4B77-ADBA-C9E4BA476147}" presName="sibTrans" presStyleCnt="0"/>
      <dgm:spPr/>
    </dgm:pt>
    <dgm:pt modelId="{F5FDD763-B132-45AE-80B4-CDC8B14C39A9}" type="pres">
      <dgm:prSet presAssocID="{01B849B1-796F-441D-B08C-00697CAF90A8}" presName="composite" presStyleCnt="0">
        <dgm:presLayoutVars>
          <dgm:chMax val="1"/>
          <dgm:chPref val="1"/>
        </dgm:presLayoutVars>
      </dgm:prSet>
      <dgm:spPr/>
    </dgm:pt>
    <dgm:pt modelId="{F4043396-30C2-4311-A556-C6C98BFE76B6}" type="pres">
      <dgm:prSet presAssocID="{01B849B1-796F-441D-B08C-00697CAF90A8}" presName="Accent" presStyleLbl="trAlignAcc1" presStyleIdx="1" presStyleCnt="6">
        <dgm:presLayoutVars>
          <dgm:chMax val="0"/>
          <dgm:chPref val="0"/>
        </dgm:presLayoutVars>
      </dgm:prSet>
      <dgm:spPr/>
    </dgm:pt>
    <dgm:pt modelId="{E87FC1C0-4E00-492F-BEC0-60D3CDB4A763}" type="pres">
      <dgm:prSet presAssocID="{01B849B1-796F-441D-B08C-00697CAF90A8}" presName="Image" presStyleLbl="alignImgPlace1" presStyleIdx="1" presStyleCnt="6">
        <dgm:presLayoutVars>
          <dgm:chMax val="0"/>
          <dgm:chPref val="0"/>
        </dgm:presLayoutVars>
      </dgm:prSet>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DF2CB004-DC2A-4836-B7D2-963D8AFC9F1E}" type="pres">
      <dgm:prSet presAssocID="{01B849B1-796F-441D-B08C-00697CAF90A8}" presName="ChildComposite" presStyleCnt="0"/>
      <dgm:spPr/>
    </dgm:pt>
    <dgm:pt modelId="{BA22EE20-38EB-4CBE-92CC-E9D032A25EF2}" type="pres">
      <dgm:prSet presAssocID="{01B849B1-796F-441D-B08C-00697CAF90A8}" presName="Child" presStyleLbl="node1" presStyleIdx="0" presStyleCnt="0">
        <dgm:presLayoutVars>
          <dgm:chMax val="0"/>
          <dgm:chPref val="0"/>
          <dgm:bulletEnabled val="1"/>
        </dgm:presLayoutVars>
      </dgm:prSet>
      <dgm:spPr/>
    </dgm:pt>
    <dgm:pt modelId="{CFCF95D0-60C7-41C5-829C-09E68F10B11E}" type="pres">
      <dgm:prSet presAssocID="{01B849B1-796F-441D-B08C-00697CAF90A8}" presName="Parent" presStyleLbl="revTx" presStyleIdx="1" presStyleCnt="6">
        <dgm:presLayoutVars>
          <dgm:chMax val="1"/>
          <dgm:chPref val="0"/>
          <dgm:bulletEnabled val="1"/>
        </dgm:presLayoutVars>
      </dgm:prSet>
      <dgm:spPr/>
    </dgm:pt>
    <dgm:pt modelId="{B44FE411-F129-40C5-BD5E-1025F9B59271}" type="pres">
      <dgm:prSet presAssocID="{2EA231CD-7EE6-4131-A572-96A489B53C02}" presName="sibTrans" presStyleCnt="0"/>
      <dgm:spPr/>
    </dgm:pt>
    <dgm:pt modelId="{3D8C5DE0-92E7-4AF0-92A2-D02EA42D69FF}" type="pres">
      <dgm:prSet presAssocID="{8E20C281-469D-4AC5-932F-C20A863D573F}" presName="composite" presStyleCnt="0">
        <dgm:presLayoutVars>
          <dgm:chMax val="1"/>
          <dgm:chPref val="1"/>
        </dgm:presLayoutVars>
      </dgm:prSet>
      <dgm:spPr/>
    </dgm:pt>
    <dgm:pt modelId="{7F7B991F-9BE4-47EC-9496-1A9C51B2846B}" type="pres">
      <dgm:prSet presAssocID="{8E20C281-469D-4AC5-932F-C20A863D573F}" presName="Accent" presStyleLbl="trAlignAcc1" presStyleIdx="2" presStyleCnt="6">
        <dgm:presLayoutVars>
          <dgm:chMax val="0"/>
          <dgm:chPref val="0"/>
        </dgm:presLayoutVars>
      </dgm:prSet>
      <dgm:spPr/>
    </dgm:pt>
    <dgm:pt modelId="{E8939555-CDEA-4D99-84CD-29F3641E3D98}" type="pres">
      <dgm:prSet presAssocID="{8E20C281-469D-4AC5-932F-C20A863D573F}" presName="Image" presStyleLbl="alignImgPlace1" presStyleIdx="2" presStyleCnt="6">
        <dgm:presLayoutVars>
          <dgm:chMax val="0"/>
          <dgm:chPref val="0"/>
        </dgm:presLayoutVars>
      </dgm:prSet>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6A5F28FB-91D8-4981-BA02-1FE2207AE4ED}" type="pres">
      <dgm:prSet presAssocID="{8E20C281-469D-4AC5-932F-C20A863D573F}" presName="ChildComposite" presStyleCnt="0"/>
      <dgm:spPr/>
    </dgm:pt>
    <dgm:pt modelId="{5E5E9200-AB6F-4150-B91E-A94FABAE4794}" type="pres">
      <dgm:prSet presAssocID="{8E20C281-469D-4AC5-932F-C20A863D573F}" presName="Child" presStyleLbl="node1" presStyleIdx="0" presStyleCnt="0">
        <dgm:presLayoutVars>
          <dgm:chMax val="0"/>
          <dgm:chPref val="0"/>
          <dgm:bulletEnabled val="1"/>
        </dgm:presLayoutVars>
      </dgm:prSet>
      <dgm:spPr/>
    </dgm:pt>
    <dgm:pt modelId="{755DF617-9E13-4018-A284-95B9F25AEA4C}" type="pres">
      <dgm:prSet presAssocID="{8E20C281-469D-4AC5-932F-C20A863D573F}" presName="Parent" presStyleLbl="revTx" presStyleIdx="2" presStyleCnt="6">
        <dgm:presLayoutVars>
          <dgm:chMax val="1"/>
          <dgm:chPref val="0"/>
          <dgm:bulletEnabled val="1"/>
        </dgm:presLayoutVars>
      </dgm:prSet>
      <dgm:spPr/>
    </dgm:pt>
    <dgm:pt modelId="{47CBAA33-7C79-4F9D-A06E-83186816DA0F}" type="pres">
      <dgm:prSet presAssocID="{7CA5C7B9-625A-413E-842D-575DB9778D71}" presName="sibTrans" presStyleCnt="0"/>
      <dgm:spPr/>
    </dgm:pt>
    <dgm:pt modelId="{EDB0702A-23EB-47EA-9F83-98032F11F672}" type="pres">
      <dgm:prSet presAssocID="{0039F739-4775-4644-B4D2-D035819DD03A}" presName="composite" presStyleCnt="0">
        <dgm:presLayoutVars>
          <dgm:chMax val="1"/>
          <dgm:chPref val="1"/>
        </dgm:presLayoutVars>
      </dgm:prSet>
      <dgm:spPr/>
    </dgm:pt>
    <dgm:pt modelId="{6880E77F-46F4-4D56-AB9F-A8CDD28E8868}" type="pres">
      <dgm:prSet presAssocID="{0039F739-4775-4644-B4D2-D035819DD03A}" presName="Accent" presStyleLbl="trAlignAcc1" presStyleIdx="3" presStyleCnt="6">
        <dgm:presLayoutVars>
          <dgm:chMax val="0"/>
          <dgm:chPref val="0"/>
        </dgm:presLayoutVars>
      </dgm:prSet>
      <dgm:spPr/>
    </dgm:pt>
    <dgm:pt modelId="{A9723E65-DC05-4165-8D30-799532A4B975}" type="pres">
      <dgm:prSet presAssocID="{0039F739-4775-4644-B4D2-D035819DD03A}" presName="Image" presStyleLbl="alignImgPlace1" presStyleIdx="3" presStyleCnt="6">
        <dgm:presLayoutVars>
          <dgm:chMax val="0"/>
          <dgm:chPref val="0"/>
        </dgm:presLayoutVars>
      </dgm:prSet>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691BDADC-4A07-4024-81DB-7165EA863017}" type="pres">
      <dgm:prSet presAssocID="{0039F739-4775-4644-B4D2-D035819DD03A}" presName="ChildComposite" presStyleCnt="0"/>
      <dgm:spPr/>
    </dgm:pt>
    <dgm:pt modelId="{BA17A1BA-D329-4F0E-82A5-64C8F8D9C838}" type="pres">
      <dgm:prSet presAssocID="{0039F739-4775-4644-B4D2-D035819DD03A}" presName="Child" presStyleLbl="node1" presStyleIdx="0" presStyleCnt="0">
        <dgm:presLayoutVars>
          <dgm:chMax val="0"/>
          <dgm:chPref val="0"/>
          <dgm:bulletEnabled val="1"/>
        </dgm:presLayoutVars>
      </dgm:prSet>
      <dgm:spPr/>
    </dgm:pt>
    <dgm:pt modelId="{A34C7676-1AC4-4C7F-832F-94C9D08AA078}" type="pres">
      <dgm:prSet presAssocID="{0039F739-4775-4644-B4D2-D035819DD03A}" presName="Parent" presStyleLbl="revTx" presStyleIdx="3" presStyleCnt="6">
        <dgm:presLayoutVars>
          <dgm:chMax val="1"/>
          <dgm:chPref val="0"/>
          <dgm:bulletEnabled val="1"/>
        </dgm:presLayoutVars>
      </dgm:prSet>
      <dgm:spPr/>
    </dgm:pt>
    <dgm:pt modelId="{8012740A-52A7-45E6-906E-136E95F1291A}" type="pres">
      <dgm:prSet presAssocID="{9C628674-D46F-43E1-8152-E3E7F684BE1B}" presName="sibTrans" presStyleCnt="0"/>
      <dgm:spPr/>
    </dgm:pt>
    <dgm:pt modelId="{E3B1C623-38E0-4CCB-8045-1E5C01118132}" type="pres">
      <dgm:prSet presAssocID="{A9864A6B-AA52-46A1-A49D-622B6B73AD33}" presName="composite" presStyleCnt="0">
        <dgm:presLayoutVars>
          <dgm:chMax val="1"/>
          <dgm:chPref val="1"/>
        </dgm:presLayoutVars>
      </dgm:prSet>
      <dgm:spPr/>
    </dgm:pt>
    <dgm:pt modelId="{B3B70F26-BAD4-4DE8-A134-C23B82AACD68}" type="pres">
      <dgm:prSet presAssocID="{A9864A6B-AA52-46A1-A49D-622B6B73AD33}" presName="Accent" presStyleLbl="trAlignAcc1" presStyleIdx="4" presStyleCnt="6">
        <dgm:presLayoutVars>
          <dgm:chMax val="0"/>
          <dgm:chPref val="0"/>
        </dgm:presLayoutVars>
      </dgm:prSet>
      <dgm:spPr/>
    </dgm:pt>
    <dgm:pt modelId="{5F9C7485-D79B-4036-A5DB-2948449556D0}" type="pres">
      <dgm:prSet presAssocID="{A9864A6B-AA52-46A1-A49D-622B6B73AD33}" presName="Image" presStyleLbl="alignImgPlace1" presStyleIdx="4" presStyleCnt="6">
        <dgm:presLayoutVars>
          <dgm:chMax val="0"/>
          <dgm:chPref val="0"/>
        </dgm:presLayoutVars>
      </dgm:prSet>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4244FDB9-248A-4516-BF68-C7B0E71EE839}" type="pres">
      <dgm:prSet presAssocID="{A9864A6B-AA52-46A1-A49D-622B6B73AD33}" presName="ChildComposite" presStyleCnt="0"/>
      <dgm:spPr/>
    </dgm:pt>
    <dgm:pt modelId="{C6B53244-13C1-46D4-BB34-6DFBF9D877A3}" type="pres">
      <dgm:prSet presAssocID="{A9864A6B-AA52-46A1-A49D-622B6B73AD33}" presName="Child" presStyleLbl="node1" presStyleIdx="0" presStyleCnt="0">
        <dgm:presLayoutVars>
          <dgm:chMax val="0"/>
          <dgm:chPref val="0"/>
          <dgm:bulletEnabled val="1"/>
        </dgm:presLayoutVars>
      </dgm:prSet>
      <dgm:spPr/>
    </dgm:pt>
    <dgm:pt modelId="{9588AA61-77C8-4916-A98C-DFC91BEE7CBA}" type="pres">
      <dgm:prSet presAssocID="{A9864A6B-AA52-46A1-A49D-622B6B73AD33}" presName="Parent" presStyleLbl="revTx" presStyleIdx="4" presStyleCnt="6">
        <dgm:presLayoutVars>
          <dgm:chMax val="1"/>
          <dgm:chPref val="0"/>
          <dgm:bulletEnabled val="1"/>
        </dgm:presLayoutVars>
      </dgm:prSet>
      <dgm:spPr/>
    </dgm:pt>
    <dgm:pt modelId="{71E559A4-674D-4DB3-91EC-C88340E55405}" type="pres">
      <dgm:prSet presAssocID="{D52B7337-29C0-477F-A2E2-45144AB1F763}" presName="sibTrans" presStyleCnt="0"/>
      <dgm:spPr/>
    </dgm:pt>
    <dgm:pt modelId="{4BF63189-E754-41FC-97A7-B2970E3E98A3}" type="pres">
      <dgm:prSet presAssocID="{06F1D7B2-9094-4231-85E7-B25CC08E2596}" presName="composite" presStyleCnt="0">
        <dgm:presLayoutVars>
          <dgm:chMax val="1"/>
          <dgm:chPref val="1"/>
        </dgm:presLayoutVars>
      </dgm:prSet>
      <dgm:spPr/>
    </dgm:pt>
    <dgm:pt modelId="{AD795C2B-2FCC-477C-BD9B-7A47723FCDC0}" type="pres">
      <dgm:prSet presAssocID="{06F1D7B2-9094-4231-85E7-B25CC08E2596}" presName="Accent" presStyleLbl="trAlignAcc1" presStyleIdx="5" presStyleCnt="6">
        <dgm:presLayoutVars>
          <dgm:chMax val="0"/>
          <dgm:chPref val="0"/>
        </dgm:presLayoutVars>
      </dgm:prSet>
      <dgm:spPr/>
    </dgm:pt>
    <dgm:pt modelId="{0A29F0A5-D719-46F4-B461-0D6A58B4BD6A}" type="pres">
      <dgm:prSet presAssocID="{06F1D7B2-9094-4231-85E7-B25CC08E2596}" presName="Image" presStyleLbl="alignImgPlace1" presStyleIdx="5" presStyleCnt="6">
        <dgm:presLayoutVars>
          <dgm:chMax val="0"/>
          <dgm:chPref val="0"/>
        </dgm:presLayoutVars>
      </dgm:prSet>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DB63C69B-BA28-4265-B827-BE22A3F307CA}" type="pres">
      <dgm:prSet presAssocID="{06F1D7B2-9094-4231-85E7-B25CC08E2596}" presName="ChildComposite" presStyleCnt="0"/>
      <dgm:spPr/>
    </dgm:pt>
    <dgm:pt modelId="{37BB390C-4608-4DA3-B59F-482A11AC2511}" type="pres">
      <dgm:prSet presAssocID="{06F1D7B2-9094-4231-85E7-B25CC08E2596}" presName="Child" presStyleLbl="node1" presStyleIdx="0" presStyleCnt="0">
        <dgm:presLayoutVars>
          <dgm:chMax val="0"/>
          <dgm:chPref val="0"/>
          <dgm:bulletEnabled val="1"/>
        </dgm:presLayoutVars>
      </dgm:prSet>
      <dgm:spPr/>
    </dgm:pt>
    <dgm:pt modelId="{A4949828-5752-4766-8E74-3886C386895C}" type="pres">
      <dgm:prSet presAssocID="{06F1D7B2-9094-4231-85E7-B25CC08E2596}" presName="Parent" presStyleLbl="revTx" presStyleIdx="5" presStyleCnt="6">
        <dgm:presLayoutVars>
          <dgm:chMax val="1"/>
          <dgm:chPref val="0"/>
          <dgm:bulletEnabled val="1"/>
        </dgm:presLayoutVars>
      </dgm:prSet>
      <dgm:spPr/>
    </dgm:pt>
  </dgm:ptLst>
  <dgm:cxnLst>
    <dgm:cxn modelId="{7480B469-7E0D-46C8-BA02-522EC4BC2CBB}" srcId="{2FB639EE-5B96-483F-AD5C-3E64E5ADB925}" destId="{06F1D7B2-9094-4231-85E7-B25CC08E2596}" srcOrd="5" destOrd="0" parTransId="{471C1DD6-EB73-4126-AD38-2724AD2F4B9B}" sibTransId="{F96F8B29-752C-45A3-9FB3-6A5190A1637A}"/>
    <dgm:cxn modelId="{0D17524F-FFF9-4A53-9475-3E4D877F607B}" type="presOf" srcId="{0039F739-4775-4644-B4D2-D035819DD03A}" destId="{A34C7676-1AC4-4C7F-832F-94C9D08AA078}" srcOrd="0" destOrd="0" presId="urn:microsoft.com/office/officeart/2008/layout/CaptionedPictures"/>
    <dgm:cxn modelId="{5F1F0259-30F3-424F-9F23-7AA3FDA3960C}" srcId="{2FB639EE-5B96-483F-AD5C-3E64E5ADB925}" destId="{0039F739-4775-4644-B4D2-D035819DD03A}" srcOrd="3" destOrd="0" parTransId="{B2BD6B5E-93D0-48CE-81B3-F1E8E3BF22CA}" sibTransId="{9C628674-D46F-43E1-8152-E3E7F684BE1B}"/>
    <dgm:cxn modelId="{1ABC2C83-00FE-4C0B-B241-4C5C3F937151}" type="presOf" srcId="{32E4BC16-56E2-4AFF-A013-18982E041B86}" destId="{160F8B05-4EF2-49EB-B9FD-7B27DBBD8420}" srcOrd="0" destOrd="0" presId="urn:microsoft.com/office/officeart/2008/layout/CaptionedPictures"/>
    <dgm:cxn modelId="{ABEC8591-2437-421C-9131-5E32C1C974C9}" type="presOf" srcId="{01B849B1-796F-441D-B08C-00697CAF90A8}" destId="{CFCF95D0-60C7-41C5-829C-09E68F10B11E}" srcOrd="0" destOrd="0" presId="urn:microsoft.com/office/officeart/2008/layout/CaptionedPictures"/>
    <dgm:cxn modelId="{CC258B99-F155-4AC8-B7EC-2D4777D61220}" srcId="{2FB639EE-5B96-483F-AD5C-3E64E5ADB925}" destId="{32E4BC16-56E2-4AFF-A013-18982E041B86}" srcOrd="0" destOrd="0" parTransId="{C6D60D27-7F7C-4AB8-93AF-492004C16708}" sibTransId="{B9686684-4448-4B77-ADBA-C9E4BA476147}"/>
    <dgm:cxn modelId="{60C3219D-AD7E-4650-A1C5-8AFAED241C65}" type="presOf" srcId="{2FB639EE-5B96-483F-AD5C-3E64E5ADB925}" destId="{7F010D94-1B09-4779-BFEB-4B9EA8A5BF1D}" srcOrd="0" destOrd="0" presId="urn:microsoft.com/office/officeart/2008/layout/CaptionedPictures"/>
    <dgm:cxn modelId="{EA6039AA-93D2-4B44-A35A-9C847756A94A}" srcId="{2FB639EE-5B96-483F-AD5C-3E64E5ADB925}" destId="{8E20C281-469D-4AC5-932F-C20A863D573F}" srcOrd="2" destOrd="0" parTransId="{C389D191-A07D-415B-B397-5D0003AA2271}" sibTransId="{7CA5C7B9-625A-413E-842D-575DB9778D71}"/>
    <dgm:cxn modelId="{F2E015B4-6837-41C5-AE40-BEE8C5C186D9}" srcId="{2FB639EE-5B96-483F-AD5C-3E64E5ADB925}" destId="{01B849B1-796F-441D-B08C-00697CAF90A8}" srcOrd="1" destOrd="0" parTransId="{AFE01870-EEF7-449A-BC92-C4481224FF26}" sibTransId="{2EA231CD-7EE6-4131-A572-96A489B53C02}"/>
    <dgm:cxn modelId="{3C71EDCD-A96A-4675-9DD1-05286935CAD6}" type="presOf" srcId="{8E20C281-469D-4AC5-932F-C20A863D573F}" destId="{755DF617-9E13-4018-A284-95B9F25AEA4C}" srcOrd="0" destOrd="0" presId="urn:microsoft.com/office/officeart/2008/layout/CaptionedPictures"/>
    <dgm:cxn modelId="{2DE78FD7-4359-4C8B-A9B7-B34D7D6FD0AF}" type="presOf" srcId="{06F1D7B2-9094-4231-85E7-B25CC08E2596}" destId="{A4949828-5752-4766-8E74-3886C386895C}" srcOrd="0" destOrd="0" presId="urn:microsoft.com/office/officeart/2008/layout/CaptionedPictures"/>
    <dgm:cxn modelId="{8FC2A7D9-64A7-478F-9C74-176B1C206E2B}" type="presOf" srcId="{A9864A6B-AA52-46A1-A49D-622B6B73AD33}" destId="{9588AA61-77C8-4916-A98C-DFC91BEE7CBA}" srcOrd="0" destOrd="0" presId="urn:microsoft.com/office/officeart/2008/layout/CaptionedPictures"/>
    <dgm:cxn modelId="{AF7BCFE7-F0F0-4DE7-9DB1-B27A4C7AEF62}" srcId="{2FB639EE-5B96-483F-AD5C-3E64E5ADB925}" destId="{A9864A6B-AA52-46A1-A49D-622B6B73AD33}" srcOrd="4" destOrd="0" parTransId="{87ED1729-4FF1-4FFB-9A8E-77AA318C1025}" sibTransId="{D52B7337-29C0-477F-A2E2-45144AB1F763}"/>
    <dgm:cxn modelId="{043763BF-291C-40F4-87EF-DC02B4519948}" type="presParOf" srcId="{7F010D94-1B09-4779-BFEB-4B9EA8A5BF1D}" destId="{C4C70079-CE67-47A4-9CE7-42B8843260B3}" srcOrd="0" destOrd="0" presId="urn:microsoft.com/office/officeart/2008/layout/CaptionedPictures"/>
    <dgm:cxn modelId="{1AFFD1BE-5BE1-4A20-86EB-F6BE53209E9B}" type="presParOf" srcId="{C4C70079-CE67-47A4-9CE7-42B8843260B3}" destId="{C4B0FCC8-E160-4935-BC87-4EE085430C37}" srcOrd="0" destOrd="0" presId="urn:microsoft.com/office/officeart/2008/layout/CaptionedPictures"/>
    <dgm:cxn modelId="{475FB78B-CC14-48E3-B641-EE7EE54C152D}" type="presParOf" srcId="{C4C70079-CE67-47A4-9CE7-42B8843260B3}" destId="{F548C2CA-D55F-43D4-837E-16475C4143BD}" srcOrd="1" destOrd="0" presId="urn:microsoft.com/office/officeart/2008/layout/CaptionedPictures"/>
    <dgm:cxn modelId="{AF57F680-F36A-4DF1-A9EB-828D81505A64}" type="presParOf" srcId="{C4C70079-CE67-47A4-9CE7-42B8843260B3}" destId="{E548B4D1-0955-4330-991E-79A4F96BDCE1}" srcOrd="2" destOrd="0" presId="urn:microsoft.com/office/officeart/2008/layout/CaptionedPictures"/>
    <dgm:cxn modelId="{857CD4F3-11E2-4E97-97F4-5EF4820F3A84}" type="presParOf" srcId="{E548B4D1-0955-4330-991E-79A4F96BDCE1}" destId="{01B49F2B-FF97-4779-9617-78CCD86D544D}" srcOrd="0" destOrd="0" presId="urn:microsoft.com/office/officeart/2008/layout/CaptionedPictures"/>
    <dgm:cxn modelId="{D47F30DD-6C28-4582-98B7-0433783D7873}" type="presParOf" srcId="{E548B4D1-0955-4330-991E-79A4F96BDCE1}" destId="{160F8B05-4EF2-49EB-B9FD-7B27DBBD8420}" srcOrd="1" destOrd="0" presId="urn:microsoft.com/office/officeart/2008/layout/CaptionedPictures"/>
    <dgm:cxn modelId="{428D6339-4663-4093-926D-4745FC6D1DFE}" type="presParOf" srcId="{7F010D94-1B09-4779-BFEB-4B9EA8A5BF1D}" destId="{D4D9805D-BC82-47A0-9716-26B69EA5306D}" srcOrd="1" destOrd="0" presId="urn:microsoft.com/office/officeart/2008/layout/CaptionedPictures"/>
    <dgm:cxn modelId="{0CBAF396-FCFB-4277-B9BA-6A4F39FDCB3F}" type="presParOf" srcId="{7F010D94-1B09-4779-BFEB-4B9EA8A5BF1D}" destId="{F5FDD763-B132-45AE-80B4-CDC8B14C39A9}" srcOrd="2" destOrd="0" presId="urn:microsoft.com/office/officeart/2008/layout/CaptionedPictures"/>
    <dgm:cxn modelId="{EC02DB60-9C9D-4021-95C6-83373CF0D10B}" type="presParOf" srcId="{F5FDD763-B132-45AE-80B4-CDC8B14C39A9}" destId="{F4043396-30C2-4311-A556-C6C98BFE76B6}" srcOrd="0" destOrd="0" presId="urn:microsoft.com/office/officeart/2008/layout/CaptionedPictures"/>
    <dgm:cxn modelId="{141ABF83-FE72-49CB-8BC6-FF2F53837EC8}" type="presParOf" srcId="{F5FDD763-B132-45AE-80B4-CDC8B14C39A9}" destId="{E87FC1C0-4E00-492F-BEC0-60D3CDB4A763}" srcOrd="1" destOrd="0" presId="urn:microsoft.com/office/officeart/2008/layout/CaptionedPictures"/>
    <dgm:cxn modelId="{5B9960BD-BB88-4413-A394-C98B6D9557E0}" type="presParOf" srcId="{F5FDD763-B132-45AE-80B4-CDC8B14C39A9}" destId="{DF2CB004-DC2A-4836-B7D2-963D8AFC9F1E}" srcOrd="2" destOrd="0" presId="urn:microsoft.com/office/officeart/2008/layout/CaptionedPictures"/>
    <dgm:cxn modelId="{F8728EE9-7F51-4549-87BD-C3F9BD4F4BA5}" type="presParOf" srcId="{DF2CB004-DC2A-4836-B7D2-963D8AFC9F1E}" destId="{BA22EE20-38EB-4CBE-92CC-E9D032A25EF2}" srcOrd="0" destOrd="0" presId="urn:microsoft.com/office/officeart/2008/layout/CaptionedPictures"/>
    <dgm:cxn modelId="{96318332-D8A6-4DD8-9031-0ABB823C5455}" type="presParOf" srcId="{DF2CB004-DC2A-4836-B7D2-963D8AFC9F1E}" destId="{CFCF95D0-60C7-41C5-829C-09E68F10B11E}" srcOrd="1" destOrd="0" presId="urn:microsoft.com/office/officeart/2008/layout/CaptionedPictures"/>
    <dgm:cxn modelId="{A216839B-7F41-4ACF-A517-957E1B9549EA}" type="presParOf" srcId="{7F010D94-1B09-4779-BFEB-4B9EA8A5BF1D}" destId="{B44FE411-F129-40C5-BD5E-1025F9B59271}" srcOrd="3" destOrd="0" presId="urn:microsoft.com/office/officeart/2008/layout/CaptionedPictures"/>
    <dgm:cxn modelId="{3FF66388-9D66-41A9-9206-55C668452437}" type="presParOf" srcId="{7F010D94-1B09-4779-BFEB-4B9EA8A5BF1D}" destId="{3D8C5DE0-92E7-4AF0-92A2-D02EA42D69FF}" srcOrd="4" destOrd="0" presId="urn:microsoft.com/office/officeart/2008/layout/CaptionedPictures"/>
    <dgm:cxn modelId="{26DA3236-AAE6-4C35-A827-53FD450D44F3}" type="presParOf" srcId="{3D8C5DE0-92E7-4AF0-92A2-D02EA42D69FF}" destId="{7F7B991F-9BE4-47EC-9496-1A9C51B2846B}" srcOrd="0" destOrd="0" presId="urn:microsoft.com/office/officeart/2008/layout/CaptionedPictures"/>
    <dgm:cxn modelId="{BB438E64-4C50-4A4B-91E1-D2138E36C046}" type="presParOf" srcId="{3D8C5DE0-92E7-4AF0-92A2-D02EA42D69FF}" destId="{E8939555-CDEA-4D99-84CD-29F3641E3D98}" srcOrd="1" destOrd="0" presId="urn:microsoft.com/office/officeart/2008/layout/CaptionedPictures"/>
    <dgm:cxn modelId="{03BFB27E-AC8A-4E88-A2BF-1CAA36155A43}" type="presParOf" srcId="{3D8C5DE0-92E7-4AF0-92A2-D02EA42D69FF}" destId="{6A5F28FB-91D8-4981-BA02-1FE2207AE4ED}" srcOrd="2" destOrd="0" presId="urn:microsoft.com/office/officeart/2008/layout/CaptionedPictures"/>
    <dgm:cxn modelId="{0F5111BA-8208-4017-A1F7-85577FAC514E}" type="presParOf" srcId="{6A5F28FB-91D8-4981-BA02-1FE2207AE4ED}" destId="{5E5E9200-AB6F-4150-B91E-A94FABAE4794}" srcOrd="0" destOrd="0" presId="urn:microsoft.com/office/officeart/2008/layout/CaptionedPictures"/>
    <dgm:cxn modelId="{35BC1E56-EC68-43E5-8A5A-30B02EC0DF13}" type="presParOf" srcId="{6A5F28FB-91D8-4981-BA02-1FE2207AE4ED}" destId="{755DF617-9E13-4018-A284-95B9F25AEA4C}" srcOrd="1" destOrd="0" presId="urn:microsoft.com/office/officeart/2008/layout/CaptionedPictures"/>
    <dgm:cxn modelId="{C4DD1541-7B2E-4186-9052-3AE33831671F}" type="presParOf" srcId="{7F010D94-1B09-4779-BFEB-4B9EA8A5BF1D}" destId="{47CBAA33-7C79-4F9D-A06E-83186816DA0F}" srcOrd="5" destOrd="0" presId="urn:microsoft.com/office/officeart/2008/layout/CaptionedPictures"/>
    <dgm:cxn modelId="{B5AB618C-200D-40DC-9F77-D1E2B0D1E29E}" type="presParOf" srcId="{7F010D94-1B09-4779-BFEB-4B9EA8A5BF1D}" destId="{EDB0702A-23EB-47EA-9F83-98032F11F672}" srcOrd="6" destOrd="0" presId="urn:microsoft.com/office/officeart/2008/layout/CaptionedPictures"/>
    <dgm:cxn modelId="{882893EC-C181-49AF-B1D7-46A6A934A25F}" type="presParOf" srcId="{EDB0702A-23EB-47EA-9F83-98032F11F672}" destId="{6880E77F-46F4-4D56-AB9F-A8CDD28E8868}" srcOrd="0" destOrd="0" presId="urn:microsoft.com/office/officeart/2008/layout/CaptionedPictures"/>
    <dgm:cxn modelId="{AEB2FE37-5FD3-4E1F-BD5D-96D8B75F30A8}" type="presParOf" srcId="{EDB0702A-23EB-47EA-9F83-98032F11F672}" destId="{A9723E65-DC05-4165-8D30-799532A4B975}" srcOrd="1" destOrd="0" presId="urn:microsoft.com/office/officeart/2008/layout/CaptionedPictures"/>
    <dgm:cxn modelId="{F253D024-AD4B-4647-9177-D9C524D7FC31}" type="presParOf" srcId="{EDB0702A-23EB-47EA-9F83-98032F11F672}" destId="{691BDADC-4A07-4024-81DB-7165EA863017}" srcOrd="2" destOrd="0" presId="urn:microsoft.com/office/officeart/2008/layout/CaptionedPictures"/>
    <dgm:cxn modelId="{0C6A7EE1-CC51-429C-96B1-8A8657A20892}" type="presParOf" srcId="{691BDADC-4A07-4024-81DB-7165EA863017}" destId="{BA17A1BA-D329-4F0E-82A5-64C8F8D9C838}" srcOrd="0" destOrd="0" presId="urn:microsoft.com/office/officeart/2008/layout/CaptionedPictures"/>
    <dgm:cxn modelId="{7326BA02-92D9-4286-8493-EC45F556E48E}" type="presParOf" srcId="{691BDADC-4A07-4024-81DB-7165EA863017}" destId="{A34C7676-1AC4-4C7F-832F-94C9D08AA078}" srcOrd="1" destOrd="0" presId="urn:microsoft.com/office/officeart/2008/layout/CaptionedPictures"/>
    <dgm:cxn modelId="{9332E280-A18A-4B3B-8C6C-E2BC4425DD2E}" type="presParOf" srcId="{7F010D94-1B09-4779-BFEB-4B9EA8A5BF1D}" destId="{8012740A-52A7-45E6-906E-136E95F1291A}" srcOrd="7" destOrd="0" presId="urn:microsoft.com/office/officeart/2008/layout/CaptionedPictures"/>
    <dgm:cxn modelId="{849703F1-DF1B-4A4E-AB23-C3C911FA175B}" type="presParOf" srcId="{7F010D94-1B09-4779-BFEB-4B9EA8A5BF1D}" destId="{E3B1C623-38E0-4CCB-8045-1E5C01118132}" srcOrd="8" destOrd="0" presId="urn:microsoft.com/office/officeart/2008/layout/CaptionedPictures"/>
    <dgm:cxn modelId="{6825CBF7-5CCB-4218-A946-F5867AB373C9}" type="presParOf" srcId="{E3B1C623-38E0-4CCB-8045-1E5C01118132}" destId="{B3B70F26-BAD4-4DE8-A134-C23B82AACD68}" srcOrd="0" destOrd="0" presId="urn:microsoft.com/office/officeart/2008/layout/CaptionedPictures"/>
    <dgm:cxn modelId="{7A127DA5-20F4-4BA5-82F5-A53D102687A7}" type="presParOf" srcId="{E3B1C623-38E0-4CCB-8045-1E5C01118132}" destId="{5F9C7485-D79B-4036-A5DB-2948449556D0}" srcOrd="1" destOrd="0" presId="urn:microsoft.com/office/officeart/2008/layout/CaptionedPictures"/>
    <dgm:cxn modelId="{C2238B86-C457-4F69-ABA3-EA299DD4D625}" type="presParOf" srcId="{E3B1C623-38E0-4CCB-8045-1E5C01118132}" destId="{4244FDB9-248A-4516-BF68-C7B0E71EE839}" srcOrd="2" destOrd="0" presId="urn:microsoft.com/office/officeart/2008/layout/CaptionedPictures"/>
    <dgm:cxn modelId="{502233AF-2906-479B-AFF3-976C474DFB2A}" type="presParOf" srcId="{4244FDB9-248A-4516-BF68-C7B0E71EE839}" destId="{C6B53244-13C1-46D4-BB34-6DFBF9D877A3}" srcOrd="0" destOrd="0" presId="urn:microsoft.com/office/officeart/2008/layout/CaptionedPictures"/>
    <dgm:cxn modelId="{005C4240-7D84-4FF7-98C0-B43E270C72E2}" type="presParOf" srcId="{4244FDB9-248A-4516-BF68-C7B0E71EE839}" destId="{9588AA61-77C8-4916-A98C-DFC91BEE7CBA}" srcOrd="1" destOrd="0" presId="urn:microsoft.com/office/officeart/2008/layout/CaptionedPictures"/>
    <dgm:cxn modelId="{AC6546A3-006D-4EC7-8A31-55868BCE5F06}" type="presParOf" srcId="{7F010D94-1B09-4779-BFEB-4B9EA8A5BF1D}" destId="{71E559A4-674D-4DB3-91EC-C88340E55405}" srcOrd="9" destOrd="0" presId="urn:microsoft.com/office/officeart/2008/layout/CaptionedPictures"/>
    <dgm:cxn modelId="{863B3FD5-7098-4852-93D8-F0E42E936C1A}" type="presParOf" srcId="{7F010D94-1B09-4779-BFEB-4B9EA8A5BF1D}" destId="{4BF63189-E754-41FC-97A7-B2970E3E98A3}" srcOrd="10" destOrd="0" presId="urn:microsoft.com/office/officeart/2008/layout/CaptionedPictures"/>
    <dgm:cxn modelId="{C6E15715-5467-47D0-9051-CB72A26937BE}" type="presParOf" srcId="{4BF63189-E754-41FC-97A7-B2970E3E98A3}" destId="{AD795C2B-2FCC-477C-BD9B-7A47723FCDC0}" srcOrd="0" destOrd="0" presId="urn:microsoft.com/office/officeart/2008/layout/CaptionedPictures"/>
    <dgm:cxn modelId="{93CA12AA-E359-4045-8900-50955D00E9C7}" type="presParOf" srcId="{4BF63189-E754-41FC-97A7-B2970E3E98A3}" destId="{0A29F0A5-D719-46F4-B461-0D6A58B4BD6A}" srcOrd="1" destOrd="0" presId="urn:microsoft.com/office/officeart/2008/layout/CaptionedPictures"/>
    <dgm:cxn modelId="{8D88955D-FE7B-4D29-B8CB-279569A45B6F}" type="presParOf" srcId="{4BF63189-E754-41FC-97A7-B2970E3E98A3}" destId="{DB63C69B-BA28-4265-B827-BE22A3F307CA}" srcOrd="2" destOrd="0" presId="urn:microsoft.com/office/officeart/2008/layout/CaptionedPictures"/>
    <dgm:cxn modelId="{36CA26E7-0451-4B7D-B34D-28E7B56F82C8}" type="presParOf" srcId="{DB63C69B-BA28-4265-B827-BE22A3F307CA}" destId="{37BB390C-4608-4DA3-B59F-482A11AC2511}" srcOrd="0" destOrd="0" presId="urn:microsoft.com/office/officeart/2008/layout/CaptionedPictures"/>
    <dgm:cxn modelId="{CEDEB81D-FE55-4DF6-B1C3-63BD07E920B9}" type="presParOf" srcId="{DB63C69B-BA28-4265-B827-BE22A3F307CA}" destId="{A4949828-5752-4766-8E74-3886C386895C}"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1067F91-A2BF-4F49-A811-0303C5690476}"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US"/>
        </a:p>
      </dgm:t>
    </dgm:pt>
    <dgm:pt modelId="{3706689E-CC6C-492A-8415-682182A688ED}">
      <dgm:prSet phldrT="[Text]"/>
      <dgm:spPr/>
      <dgm:t>
        <a:bodyPr/>
        <a:lstStyle/>
        <a:p>
          <a:r>
            <a:rPr lang="en-US" dirty="0"/>
            <a:t>Rest</a:t>
          </a:r>
        </a:p>
      </dgm:t>
    </dgm:pt>
    <dgm:pt modelId="{AE72A700-283A-43F3-A856-0113EF999EDE}" type="parTrans" cxnId="{81D25452-84CD-4C30-8301-0A96E28DB1C6}">
      <dgm:prSet/>
      <dgm:spPr/>
      <dgm:t>
        <a:bodyPr/>
        <a:lstStyle/>
        <a:p>
          <a:endParaRPr lang="en-US"/>
        </a:p>
      </dgm:t>
    </dgm:pt>
    <dgm:pt modelId="{70F79B48-88A5-4103-8BAC-AF80483C7F23}" type="sibTrans" cxnId="{81D25452-84CD-4C30-8301-0A96E28DB1C6}">
      <dgm:prSet/>
      <dgm:spPr/>
      <dgm:t>
        <a:bodyPr/>
        <a:lstStyle/>
        <a:p>
          <a:endParaRPr lang="en-US"/>
        </a:p>
      </dgm:t>
    </dgm:pt>
    <dgm:pt modelId="{52B8B819-25F2-4AB1-BEC7-A8DED7A426CE}">
      <dgm:prSet phldrT="[Text]"/>
      <dgm:spPr/>
      <dgm:t>
        <a:bodyPr/>
        <a:lstStyle/>
        <a:p>
          <a:r>
            <a:rPr lang="en-US" dirty="0"/>
            <a:t>Drink water</a:t>
          </a:r>
        </a:p>
      </dgm:t>
    </dgm:pt>
    <dgm:pt modelId="{CE6C6002-7696-48E2-80B1-F2D910FFF1C3}" type="parTrans" cxnId="{D6445363-D975-40F1-815D-0CA6E873FA8D}">
      <dgm:prSet/>
      <dgm:spPr/>
      <dgm:t>
        <a:bodyPr/>
        <a:lstStyle/>
        <a:p>
          <a:endParaRPr lang="en-US"/>
        </a:p>
      </dgm:t>
    </dgm:pt>
    <dgm:pt modelId="{C497F61C-ACC2-4F4C-9473-16D9D8939BA8}" type="sibTrans" cxnId="{D6445363-D975-40F1-815D-0CA6E873FA8D}">
      <dgm:prSet/>
      <dgm:spPr/>
      <dgm:t>
        <a:bodyPr/>
        <a:lstStyle/>
        <a:p>
          <a:endParaRPr lang="en-US"/>
        </a:p>
      </dgm:t>
    </dgm:pt>
    <dgm:pt modelId="{B491671A-88AD-40F9-8DDF-43447DE77B2F}">
      <dgm:prSet phldrT="[Text]"/>
      <dgm:spPr/>
      <dgm:t>
        <a:bodyPr/>
        <a:lstStyle/>
        <a:p>
          <a:r>
            <a:rPr lang="en-US" noProof="0" dirty="0">
              <a:solidFill>
                <a:schemeClr val="bg1"/>
              </a:solidFill>
              <a:effectLst>
                <a:outerShdw blurRad="38100" dist="38100" dir="2700000" algn="tl">
                  <a:srgbClr val="000000">
                    <a:alpha val="43137"/>
                  </a:srgbClr>
                </a:outerShdw>
              </a:effectLst>
            </a:rPr>
            <a:t>Stretch</a:t>
          </a:r>
          <a:r>
            <a:rPr lang="es-ES" dirty="0">
              <a:solidFill>
                <a:schemeClr val="bg1"/>
              </a:solidFill>
              <a:effectLst>
                <a:outerShdw blurRad="38100" dist="38100" dir="2700000" algn="tl">
                  <a:srgbClr val="000000">
                    <a:alpha val="43137"/>
                  </a:srgbClr>
                </a:outerShdw>
              </a:effectLst>
            </a:rPr>
            <a:t> and massage </a:t>
          </a:r>
          <a:endParaRPr lang="en-US" dirty="0"/>
        </a:p>
      </dgm:t>
    </dgm:pt>
    <dgm:pt modelId="{5E82733A-F09A-49ED-91C2-BBA4646A3DDB}" type="parTrans" cxnId="{5DF7C783-1565-4C4A-BE5E-B22E7529D6CF}">
      <dgm:prSet/>
      <dgm:spPr/>
      <dgm:t>
        <a:bodyPr/>
        <a:lstStyle/>
        <a:p>
          <a:endParaRPr lang="en-US"/>
        </a:p>
      </dgm:t>
    </dgm:pt>
    <dgm:pt modelId="{1DDB6093-3803-4A50-9F34-774AB88D7B3A}" type="sibTrans" cxnId="{5DF7C783-1565-4C4A-BE5E-B22E7529D6CF}">
      <dgm:prSet/>
      <dgm:spPr/>
      <dgm:t>
        <a:bodyPr/>
        <a:lstStyle/>
        <a:p>
          <a:endParaRPr lang="en-US"/>
        </a:p>
      </dgm:t>
    </dgm:pt>
    <dgm:pt modelId="{4B26085E-1A54-4A88-AAC3-66FE69886C91}" type="pres">
      <dgm:prSet presAssocID="{21067F91-A2BF-4F49-A811-0303C5690476}" presName="Name0" presStyleCnt="0">
        <dgm:presLayoutVars>
          <dgm:dir/>
          <dgm:resizeHandles val="exact"/>
        </dgm:presLayoutVars>
      </dgm:prSet>
      <dgm:spPr/>
    </dgm:pt>
    <dgm:pt modelId="{84A409D5-0875-4845-8297-F95095CD89BB}" type="pres">
      <dgm:prSet presAssocID="{3706689E-CC6C-492A-8415-682182A688ED}" presName="composite" presStyleCnt="0"/>
      <dgm:spPr/>
    </dgm:pt>
    <dgm:pt modelId="{A869B787-4E15-46D4-9F76-D0F632AF7195}" type="pres">
      <dgm:prSet presAssocID="{3706689E-CC6C-492A-8415-682182A688ED}" presName="rect1" presStyleLbl="bgImgPlac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20410074-01ED-4026-BE7C-CA036CB00E82}" type="pres">
      <dgm:prSet presAssocID="{3706689E-CC6C-492A-8415-682182A688ED}" presName="wedgeRectCallout1" presStyleLbl="node1" presStyleIdx="0" presStyleCnt="3">
        <dgm:presLayoutVars>
          <dgm:bulletEnabled val="1"/>
        </dgm:presLayoutVars>
      </dgm:prSet>
      <dgm:spPr/>
    </dgm:pt>
    <dgm:pt modelId="{B5425F2A-638B-4D1A-B18F-89268F76A8D6}" type="pres">
      <dgm:prSet presAssocID="{70F79B48-88A5-4103-8BAC-AF80483C7F23}" presName="sibTrans" presStyleCnt="0"/>
      <dgm:spPr/>
    </dgm:pt>
    <dgm:pt modelId="{38748450-DA70-447A-A5E8-26A306129601}" type="pres">
      <dgm:prSet presAssocID="{52B8B819-25F2-4AB1-BEC7-A8DED7A426CE}" presName="composite" presStyleCnt="0"/>
      <dgm:spPr/>
    </dgm:pt>
    <dgm:pt modelId="{D5D46A85-763D-4E6A-9AAE-E38075AE2260}" type="pres">
      <dgm:prSet presAssocID="{52B8B819-25F2-4AB1-BEC7-A8DED7A426CE}" presName="rect1" presStyleLbl="bgImgPlac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67E6E34-3F68-40E4-A0B0-E087ED109D84}" type="pres">
      <dgm:prSet presAssocID="{52B8B819-25F2-4AB1-BEC7-A8DED7A426CE}" presName="wedgeRectCallout1" presStyleLbl="node1" presStyleIdx="1" presStyleCnt="3">
        <dgm:presLayoutVars>
          <dgm:bulletEnabled val="1"/>
        </dgm:presLayoutVars>
      </dgm:prSet>
      <dgm:spPr/>
    </dgm:pt>
    <dgm:pt modelId="{52B70EFB-7B3D-482C-9763-FE96A335CB6D}" type="pres">
      <dgm:prSet presAssocID="{C497F61C-ACC2-4F4C-9473-16D9D8939BA8}" presName="sibTrans" presStyleCnt="0"/>
      <dgm:spPr/>
    </dgm:pt>
    <dgm:pt modelId="{1732942A-12CC-4D27-BF30-B75408214AC2}" type="pres">
      <dgm:prSet presAssocID="{B491671A-88AD-40F9-8DDF-43447DE77B2F}" presName="composite" presStyleCnt="0"/>
      <dgm:spPr/>
    </dgm:pt>
    <dgm:pt modelId="{A939B347-9D10-477B-8B99-82CF647FBCB7}" type="pres">
      <dgm:prSet presAssocID="{B491671A-88AD-40F9-8DDF-43447DE77B2F}" presName="rect1" presStyleLbl="bgImgPlac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6C3C1C15-5BC7-4EE1-A953-4A3572DDA408}" type="pres">
      <dgm:prSet presAssocID="{B491671A-88AD-40F9-8DDF-43447DE77B2F}" presName="wedgeRectCallout1" presStyleLbl="node1" presStyleIdx="2" presStyleCnt="3">
        <dgm:presLayoutVars>
          <dgm:bulletEnabled val="1"/>
        </dgm:presLayoutVars>
      </dgm:prSet>
      <dgm:spPr/>
    </dgm:pt>
  </dgm:ptLst>
  <dgm:cxnLst>
    <dgm:cxn modelId="{F63D3A26-C711-4F5C-93BC-379CFF17F082}" type="presOf" srcId="{21067F91-A2BF-4F49-A811-0303C5690476}" destId="{4B26085E-1A54-4A88-AAC3-66FE69886C91}" srcOrd="0" destOrd="0" presId="urn:microsoft.com/office/officeart/2008/layout/BendingPictureCaptionList"/>
    <dgm:cxn modelId="{D6445363-D975-40F1-815D-0CA6E873FA8D}" srcId="{21067F91-A2BF-4F49-A811-0303C5690476}" destId="{52B8B819-25F2-4AB1-BEC7-A8DED7A426CE}" srcOrd="1" destOrd="0" parTransId="{CE6C6002-7696-48E2-80B1-F2D910FFF1C3}" sibTransId="{C497F61C-ACC2-4F4C-9473-16D9D8939BA8}"/>
    <dgm:cxn modelId="{81D25452-84CD-4C30-8301-0A96E28DB1C6}" srcId="{21067F91-A2BF-4F49-A811-0303C5690476}" destId="{3706689E-CC6C-492A-8415-682182A688ED}" srcOrd="0" destOrd="0" parTransId="{AE72A700-283A-43F3-A856-0113EF999EDE}" sibTransId="{70F79B48-88A5-4103-8BAC-AF80483C7F23}"/>
    <dgm:cxn modelId="{5DF7C783-1565-4C4A-BE5E-B22E7529D6CF}" srcId="{21067F91-A2BF-4F49-A811-0303C5690476}" destId="{B491671A-88AD-40F9-8DDF-43447DE77B2F}" srcOrd="2" destOrd="0" parTransId="{5E82733A-F09A-49ED-91C2-BBA4646A3DDB}" sibTransId="{1DDB6093-3803-4A50-9F34-774AB88D7B3A}"/>
    <dgm:cxn modelId="{4022F889-305D-40F9-819D-F1030A111D00}" type="presOf" srcId="{B491671A-88AD-40F9-8DDF-43447DE77B2F}" destId="{6C3C1C15-5BC7-4EE1-A953-4A3572DDA408}" srcOrd="0" destOrd="0" presId="urn:microsoft.com/office/officeart/2008/layout/BendingPictureCaptionList"/>
    <dgm:cxn modelId="{39E7DF8F-A753-4872-84B6-65DDECFD2C01}" type="presOf" srcId="{52B8B819-25F2-4AB1-BEC7-A8DED7A426CE}" destId="{567E6E34-3F68-40E4-A0B0-E087ED109D84}" srcOrd="0" destOrd="0" presId="urn:microsoft.com/office/officeart/2008/layout/BendingPictureCaptionList"/>
    <dgm:cxn modelId="{EB9D9D9C-88EF-4D54-A229-8C5FD56D9B3D}" type="presOf" srcId="{3706689E-CC6C-492A-8415-682182A688ED}" destId="{20410074-01ED-4026-BE7C-CA036CB00E82}" srcOrd="0" destOrd="0" presId="urn:microsoft.com/office/officeart/2008/layout/BendingPictureCaptionList"/>
    <dgm:cxn modelId="{A6A740F7-BD2F-4514-B022-71F5CDF003B2}" type="presParOf" srcId="{4B26085E-1A54-4A88-AAC3-66FE69886C91}" destId="{84A409D5-0875-4845-8297-F95095CD89BB}" srcOrd="0" destOrd="0" presId="urn:microsoft.com/office/officeart/2008/layout/BendingPictureCaptionList"/>
    <dgm:cxn modelId="{80AA7047-2340-4E1E-A6EA-E983F77C43FA}" type="presParOf" srcId="{84A409D5-0875-4845-8297-F95095CD89BB}" destId="{A869B787-4E15-46D4-9F76-D0F632AF7195}" srcOrd="0" destOrd="0" presId="urn:microsoft.com/office/officeart/2008/layout/BendingPictureCaptionList"/>
    <dgm:cxn modelId="{9A2614F6-FA66-46D8-BA8C-91DC115CCE38}" type="presParOf" srcId="{84A409D5-0875-4845-8297-F95095CD89BB}" destId="{20410074-01ED-4026-BE7C-CA036CB00E82}" srcOrd="1" destOrd="0" presId="urn:microsoft.com/office/officeart/2008/layout/BendingPictureCaptionList"/>
    <dgm:cxn modelId="{A168705E-E892-4FDF-91F8-094396301490}" type="presParOf" srcId="{4B26085E-1A54-4A88-AAC3-66FE69886C91}" destId="{B5425F2A-638B-4D1A-B18F-89268F76A8D6}" srcOrd="1" destOrd="0" presId="urn:microsoft.com/office/officeart/2008/layout/BendingPictureCaptionList"/>
    <dgm:cxn modelId="{DCD05787-AFED-44FF-8487-A7896B499E5E}" type="presParOf" srcId="{4B26085E-1A54-4A88-AAC3-66FE69886C91}" destId="{38748450-DA70-447A-A5E8-26A306129601}" srcOrd="2" destOrd="0" presId="urn:microsoft.com/office/officeart/2008/layout/BendingPictureCaptionList"/>
    <dgm:cxn modelId="{E7084EE4-E7DD-4D0C-AF98-1365DF605DC9}" type="presParOf" srcId="{38748450-DA70-447A-A5E8-26A306129601}" destId="{D5D46A85-763D-4E6A-9AAE-E38075AE2260}" srcOrd="0" destOrd="0" presId="urn:microsoft.com/office/officeart/2008/layout/BendingPictureCaptionList"/>
    <dgm:cxn modelId="{20A2AECA-E736-44EB-8CBB-1D2F38EE72F0}" type="presParOf" srcId="{38748450-DA70-447A-A5E8-26A306129601}" destId="{567E6E34-3F68-40E4-A0B0-E087ED109D84}" srcOrd="1" destOrd="0" presId="urn:microsoft.com/office/officeart/2008/layout/BendingPictureCaptionList"/>
    <dgm:cxn modelId="{99F36C58-839A-4FDE-AF4E-3DA629C7BDDD}" type="presParOf" srcId="{4B26085E-1A54-4A88-AAC3-66FE69886C91}" destId="{52B70EFB-7B3D-482C-9763-FE96A335CB6D}" srcOrd="3" destOrd="0" presId="urn:microsoft.com/office/officeart/2008/layout/BendingPictureCaptionList"/>
    <dgm:cxn modelId="{7B3BA1E6-DBEA-4ACE-B93A-8F9625C01AFC}" type="presParOf" srcId="{4B26085E-1A54-4A88-AAC3-66FE69886C91}" destId="{1732942A-12CC-4D27-BF30-B75408214AC2}" srcOrd="4" destOrd="0" presId="urn:microsoft.com/office/officeart/2008/layout/BendingPictureCaptionList"/>
    <dgm:cxn modelId="{95D3D64D-FE8A-4F3C-A2BC-9EAFC8B979C2}" type="presParOf" srcId="{1732942A-12CC-4D27-BF30-B75408214AC2}" destId="{A939B347-9D10-477B-8B99-82CF647FBCB7}" srcOrd="0" destOrd="0" presId="urn:microsoft.com/office/officeart/2008/layout/BendingPictureCaptionList"/>
    <dgm:cxn modelId="{A8E0DF8A-A3A6-4D87-98B6-AC1CD93DC054}" type="presParOf" srcId="{1732942A-12CC-4D27-BF30-B75408214AC2}" destId="{6C3C1C15-5BC7-4EE1-A953-4A3572DDA408}"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F1F7B80-175D-4D2C-AA85-D145A450CA80}" type="doc">
      <dgm:prSet loTypeId="urn:microsoft.com/office/officeart/2005/8/layout/pList2" loCatId="picture" qsTypeId="urn:microsoft.com/office/officeart/2005/8/quickstyle/simple1" qsCatId="simple" csTypeId="urn:microsoft.com/office/officeart/2005/8/colors/accent2_3" csCatId="accent2" phldr="1"/>
      <dgm:spPr/>
      <dgm:t>
        <a:bodyPr/>
        <a:lstStyle/>
        <a:p>
          <a:endParaRPr lang="en-US"/>
        </a:p>
      </dgm:t>
    </dgm:pt>
    <dgm:pt modelId="{DBAA5D0E-68F5-44A1-93E6-915F2A395099}">
      <dgm:prSet/>
      <dgm:spPr/>
      <dgm:t>
        <a:bodyPr/>
        <a:lstStyle/>
        <a:p>
          <a:r>
            <a:rPr lang="en-US" dirty="0"/>
            <a:t>All the above and…</a:t>
          </a:r>
        </a:p>
      </dgm:t>
    </dgm:pt>
    <dgm:pt modelId="{B4E3C5FB-132E-42EF-B716-C8FACC98705C}" type="parTrans" cxnId="{6AFAA282-770A-49FC-8B3D-0202583B353F}">
      <dgm:prSet/>
      <dgm:spPr/>
      <dgm:t>
        <a:bodyPr/>
        <a:lstStyle/>
        <a:p>
          <a:endParaRPr lang="en-US"/>
        </a:p>
      </dgm:t>
    </dgm:pt>
    <dgm:pt modelId="{D3C42CC4-2E0E-4DA9-9A1D-669F66BC4EF4}" type="sibTrans" cxnId="{6AFAA282-770A-49FC-8B3D-0202583B353F}">
      <dgm:prSet/>
      <dgm:spPr/>
      <dgm:t>
        <a:bodyPr/>
        <a:lstStyle/>
        <a:p>
          <a:endParaRPr lang="en-US"/>
        </a:p>
      </dgm:t>
    </dgm:pt>
    <dgm:pt modelId="{9E1A5FC8-C4D0-4AFE-897E-BA7525F2473B}">
      <dgm:prSet/>
      <dgm:spPr/>
      <dgm:t>
        <a:bodyPr/>
        <a:lstStyle/>
        <a:p>
          <a:r>
            <a:rPr lang="en-US" dirty="0"/>
            <a:t>Seizures</a:t>
          </a:r>
        </a:p>
      </dgm:t>
    </dgm:pt>
    <dgm:pt modelId="{4BEF618A-392F-481B-857F-644D957AD86A}" type="parTrans" cxnId="{81C83F95-6ED1-4C90-B5DD-CE4FF465E530}">
      <dgm:prSet/>
      <dgm:spPr/>
      <dgm:t>
        <a:bodyPr/>
        <a:lstStyle/>
        <a:p>
          <a:endParaRPr lang="en-US"/>
        </a:p>
      </dgm:t>
    </dgm:pt>
    <dgm:pt modelId="{203F57AC-755B-4554-B3A4-CCFCBC9F4EDC}" type="sibTrans" cxnId="{81C83F95-6ED1-4C90-B5DD-CE4FF465E530}">
      <dgm:prSet/>
      <dgm:spPr/>
      <dgm:t>
        <a:bodyPr/>
        <a:lstStyle/>
        <a:p>
          <a:endParaRPr lang="en-US"/>
        </a:p>
      </dgm:t>
    </dgm:pt>
    <dgm:pt modelId="{DD79EE43-BF79-4CDB-89F5-6899A09754E1}">
      <dgm:prSet/>
      <dgm:spPr/>
      <dgm:t>
        <a:bodyPr/>
        <a:lstStyle/>
        <a:p>
          <a:r>
            <a:rPr lang="en-US" dirty="0"/>
            <a:t>Fainting</a:t>
          </a:r>
        </a:p>
      </dgm:t>
    </dgm:pt>
    <dgm:pt modelId="{1D7AEAFE-B9F1-437F-A320-A20B4656A841}" type="parTrans" cxnId="{721B5EC4-23C0-4ECD-B47A-A59614F31FA3}">
      <dgm:prSet/>
      <dgm:spPr/>
      <dgm:t>
        <a:bodyPr/>
        <a:lstStyle/>
        <a:p>
          <a:endParaRPr lang="en-US"/>
        </a:p>
      </dgm:t>
    </dgm:pt>
    <dgm:pt modelId="{72A8FE50-39D5-468C-A33D-930ED894183A}" type="sibTrans" cxnId="{721B5EC4-23C0-4ECD-B47A-A59614F31FA3}">
      <dgm:prSet/>
      <dgm:spPr/>
      <dgm:t>
        <a:bodyPr/>
        <a:lstStyle/>
        <a:p>
          <a:endParaRPr lang="en-US"/>
        </a:p>
      </dgm:t>
    </dgm:pt>
    <dgm:pt modelId="{9ACB4F3E-B0EC-4279-833D-A59FC59296BB}">
      <dgm:prSet/>
      <dgm:spPr/>
      <dgm:t>
        <a:bodyPr/>
        <a:lstStyle/>
        <a:p>
          <a:r>
            <a:rPr lang="es-ES" dirty="0"/>
            <a:t>Red, </a:t>
          </a:r>
          <a:r>
            <a:rPr lang="en-US" noProof="0" dirty="0"/>
            <a:t>warm</a:t>
          </a:r>
          <a:r>
            <a:rPr lang="es-ES" dirty="0"/>
            <a:t>, sweat-free skin</a:t>
          </a:r>
          <a:endParaRPr lang="en-US" dirty="0"/>
        </a:p>
      </dgm:t>
    </dgm:pt>
    <dgm:pt modelId="{9AEBAA7E-8491-4832-BDE9-4BBE62D77002}" type="parTrans" cxnId="{AD1CAADC-DE86-4BFB-95D7-E88EA8CD8968}">
      <dgm:prSet/>
      <dgm:spPr/>
      <dgm:t>
        <a:bodyPr/>
        <a:lstStyle/>
        <a:p>
          <a:endParaRPr lang="en-US"/>
        </a:p>
      </dgm:t>
    </dgm:pt>
    <dgm:pt modelId="{1458619C-8DEF-4113-A253-4F06E44C0C1D}" type="sibTrans" cxnId="{AD1CAADC-DE86-4BFB-95D7-E88EA8CD8968}">
      <dgm:prSet/>
      <dgm:spPr/>
      <dgm:t>
        <a:bodyPr/>
        <a:lstStyle/>
        <a:p>
          <a:endParaRPr lang="en-US"/>
        </a:p>
      </dgm:t>
    </dgm:pt>
    <dgm:pt modelId="{05AEA051-89C4-4911-8CFC-AE1CBABCA24E}">
      <dgm:prSet/>
      <dgm:spPr/>
      <dgm:t>
        <a:bodyPr/>
        <a:lstStyle/>
        <a:p>
          <a:r>
            <a:rPr lang="en-US" dirty="0"/>
            <a:t>Coma</a:t>
          </a:r>
        </a:p>
      </dgm:t>
    </dgm:pt>
    <dgm:pt modelId="{0DE09527-14F6-4639-86EA-97F20C8BF636}" type="parTrans" cxnId="{DE49A055-F5B7-4905-8B20-9F8D703BC797}">
      <dgm:prSet/>
      <dgm:spPr/>
      <dgm:t>
        <a:bodyPr/>
        <a:lstStyle/>
        <a:p>
          <a:endParaRPr lang="en-US"/>
        </a:p>
      </dgm:t>
    </dgm:pt>
    <dgm:pt modelId="{43C43657-ACEE-4CB2-8249-4AD2CA1A7AFB}" type="sibTrans" cxnId="{DE49A055-F5B7-4905-8B20-9F8D703BC797}">
      <dgm:prSet/>
      <dgm:spPr/>
      <dgm:t>
        <a:bodyPr/>
        <a:lstStyle/>
        <a:p>
          <a:endParaRPr lang="en-US"/>
        </a:p>
      </dgm:t>
    </dgm:pt>
    <dgm:pt modelId="{19C51C9B-F6F8-4D95-9815-BA5EE414B491}">
      <dgm:prSet/>
      <dgm:spPr/>
      <dgm:t>
        <a:bodyPr/>
        <a:lstStyle/>
        <a:p>
          <a:r>
            <a:rPr lang="en-US" dirty="0"/>
            <a:t>Death </a:t>
          </a:r>
        </a:p>
      </dgm:t>
    </dgm:pt>
    <dgm:pt modelId="{E9AE0402-81F7-4040-8E52-C346E9FB8A7F}" type="parTrans" cxnId="{AB6F06C1-101A-44D4-BD7E-5FCC705920A9}">
      <dgm:prSet/>
      <dgm:spPr/>
      <dgm:t>
        <a:bodyPr/>
        <a:lstStyle/>
        <a:p>
          <a:endParaRPr lang="en-US"/>
        </a:p>
      </dgm:t>
    </dgm:pt>
    <dgm:pt modelId="{81E093B8-5EED-46D8-A9AA-7FCFD899B75E}" type="sibTrans" cxnId="{AB6F06C1-101A-44D4-BD7E-5FCC705920A9}">
      <dgm:prSet/>
      <dgm:spPr/>
      <dgm:t>
        <a:bodyPr/>
        <a:lstStyle/>
        <a:p>
          <a:endParaRPr lang="en-US"/>
        </a:p>
      </dgm:t>
    </dgm:pt>
    <dgm:pt modelId="{65B6E8CA-3C30-4BA1-8F52-E2501BBC4FC6}" type="pres">
      <dgm:prSet presAssocID="{AF1F7B80-175D-4D2C-AA85-D145A450CA80}" presName="Name0" presStyleCnt="0">
        <dgm:presLayoutVars>
          <dgm:dir/>
          <dgm:resizeHandles val="exact"/>
        </dgm:presLayoutVars>
      </dgm:prSet>
      <dgm:spPr/>
    </dgm:pt>
    <dgm:pt modelId="{29FCF8CC-3359-4FEB-9BE1-28C3502127D6}" type="pres">
      <dgm:prSet presAssocID="{AF1F7B80-175D-4D2C-AA85-D145A450CA80}" presName="bkgdShp" presStyleLbl="alignAccFollowNode1" presStyleIdx="0" presStyleCnt="1"/>
      <dgm:spPr/>
    </dgm:pt>
    <dgm:pt modelId="{3B03A03B-3EC9-4DB3-AC5F-A6420E55F013}" type="pres">
      <dgm:prSet presAssocID="{AF1F7B80-175D-4D2C-AA85-D145A450CA80}" presName="linComp" presStyleCnt="0"/>
      <dgm:spPr/>
    </dgm:pt>
    <dgm:pt modelId="{083632BA-AE22-4019-B608-237EA0651EE8}" type="pres">
      <dgm:prSet presAssocID="{DBAA5D0E-68F5-44A1-93E6-915F2A395099}" presName="compNode" presStyleCnt="0"/>
      <dgm:spPr/>
    </dgm:pt>
    <dgm:pt modelId="{A171377B-2472-4B33-8836-7F564D6857B2}" type="pres">
      <dgm:prSet presAssocID="{DBAA5D0E-68F5-44A1-93E6-915F2A395099}" presName="node" presStyleLbl="node1" presStyleIdx="0" presStyleCnt="1">
        <dgm:presLayoutVars>
          <dgm:bulletEnabled val="1"/>
        </dgm:presLayoutVars>
      </dgm:prSet>
      <dgm:spPr/>
    </dgm:pt>
    <dgm:pt modelId="{E8D59269-0DD7-47D2-926C-F05FEA5C41B4}" type="pres">
      <dgm:prSet presAssocID="{DBAA5D0E-68F5-44A1-93E6-915F2A395099}" presName="invisiNode" presStyleLbl="node1" presStyleIdx="0" presStyleCnt="1"/>
      <dgm:spPr/>
    </dgm:pt>
    <dgm:pt modelId="{4F1FE9EA-32B3-42A4-B870-6A1B0C2F9ABB}" type="pres">
      <dgm:prSet presAssocID="{DBAA5D0E-68F5-44A1-93E6-915F2A395099}" presName="imagNode" presStyleLbl="fgImgPlace1" presStyleIdx="0" presStyleCnt="1"/>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Lst>
  <dgm:cxnLst>
    <dgm:cxn modelId="{FCD68C16-7DA3-40DF-98EB-99023097FC27}" type="presOf" srcId="{DD79EE43-BF79-4CDB-89F5-6899A09754E1}" destId="{A171377B-2472-4B33-8836-7F564D6857B2}" srcOrd="0" destOrd="2" presId="urn:microsoft.com/office/officeart/2005/8/layout/pList2"/>
    <dgm:cxn modelId="{50B7AB5F-A7A9-4179-9C16-95B88611CA3F}" type="presOf" srcId="{9E1A5FC8-C4D0-4AFE-897E-BA7525F2473B}" destId="{A171377B-2472-4B33-8836-7F564D6857B2}" srcOrd="0" destOrd="1" presId="urn:microsoft.com/office/officeart/2005/8/layout/pList2"/>
    <dgm:cxn modelId="{DE49A055-F5B7-4905-8B20-9F8D703BC797}" srcId="{DBAA5D0E-68F5-44A1-93E6-915F2A395099}" destId="{05AEA051-89C4-4911-8CFC-AE1CBABCA24E}" srcOrd="3" destOrd="0" parTransId="{0DE09527-14F6-4639-86EA-97F20C8BF636}" sibTransId="{43C43657-ACEE-4CB2-8249-4AD2CA1A7AFB}"/>
    <dgm:cxn modelId="{6AFAA282-770A-49FC-8B3D-0202583B353F}" srcId="{AF1F7B80-175D-4D2C-AA85-D145A450CA80}" destId="{DBAA5D0E-68F5-44A1-93E6-915F2A395099}" srcOrd="0" destOrd="0" parTransId="{B4E3C5FB-132E-42EF-B716-C8FACC98705C}" sibTransId="{D3C42CC4-2E0E-4DA9-9A1D-669F66BC4EF4}"/>
    <dgm:cxn modelId="{81C83F95-6ED1-4C90-B5DD-CE4FF465E530}" srcId="{DBAA5D0E-68F5-44A1-93E6-915F2A395099}" destId="{9E1A5FC8-C4D0-4AFE-897E-BA7525F2473B}" srcOrd="0" destOrd="0" parTransId="{4BEF618A-392F-481B-857F-644D957AD86A}" sibTransId="{203F57AC-755B-4554-B3A4-CCFCBC9F4EDC}"/>
    <dgm:cxn modelId="{D4A6A29B-96F0-40FF-A5D6-D62439CB88F1}" type="presOf" srcId="{05AEA051-89C4-4911-8CFC-AE1CBABCA24E}" destId="{A171377B-2472-4B33-8836-7F564D6857B2}" srcOrd="0" destOrd="4" presId="urn:microsoft.com/office/officeart/2005/8/layout/pList2"/>
    <dgm:cxn modelId="{259E7EAC-F6EE-43E6-A604-C5C4EC25C684}" type="presOf" srcId="{9ACB4F3E-B0EC-4279-833D-A59FC59296BB}" destId="{A171377B-2472-4B33-8836-7F564D6857B2}" srcOrd="0" destOrd="3" presId="urn:microsoft.com/office/officeart/2005/8/layout/pList2"/>
    <dgm:cxn modelId="{AB6F06C1-101A-44D4-BD7E-5FCC705920A9}" srcId="{DBAA5D0E-68F5-44A1-93E6-915F2A395099}" destId="{19C51C9B-F6F8-4D95-9815-BA5EE414B491}" srcOrd="4" destOrd="0" parTransId="{E9AE0402-81F7-4040-8E52-C346E9FB8A7F}" sibTransId="{81E093B8-5EED-46D8-A9AA-7FCFD899B75E}"/>
    <dgm:cxn modelId="{721B5EC4-23C0-4ECD-B47A-A59614F31FA3}" srcId="{DBAA5D0E-68F5-44A1-93E6-915F2A395099}" destId="{DD79EE43-BF79-4CDB-89F5-6899A09754E1}" srcOrd="1" destOrd="0" parTransId="{1D7AEAFE-B9F1-437F-A320-A20B4656A841}" sibTransId="{72A8FE50-39D5-468C-A33D-930ED894183A}"/>
    <dgm:cxn modelId="{27AA3ED8-DDAD-4CE4-8D50-248874A7BC87}" type="presOf" srcId="{DBAA5D0E-68F5-44A1-93E6-915F2A395099}" destId="{A171377B-2472-4B33-8836-7F564D6857B2}" srcOrd="0" destOrd="0" presId="urn:microsoft.com/office/officeart/2005/8/layout/pList2"/>
    <dgm:cxn modelId="{AD1CAADC-DE86-4BFB-95D7-E88EA8CD8968}" srcId="{DBAA5D0E-68F5-44A1-93E6-915F2A395099}" destId="{9ACB4F3E-B0EC-4279-833D-A59FC59296BB}" srcOrd="2" destOrd="0" parTransId="{9AEBAA7E-8491-4832-BDE9-4BBE62D77002}" sibTransId="{1458619C-8DEF-4113-A253-4F06E44C0C1D}"/>
    <dgm:cxn modelId="{1C26B2DC-F3FA-452C-BB81-69E4F4E0219F}" type="presOf" srcId="{AF1F7B80-175D-4D2C-AA85-D145A450CA80}" destId="{65B6E8CA-3C30-4BA1-8F52-E2501BBC4FC6}" srcOrd="0" destOrd="0" presId="urn:microsoft.com/office/officeart/2005/8/layout/pList2"/>
    <dgm:cxn modelId="{9A5079F3-380A-43BD-923A-5BF166E20774}" type="presOf" srcId="{19C51C9B-F6F8-4D95-9815-BA5EE414B491}" destId="{A171377B-2472-4B33-8836-7F564D6857B2}" srcOrd="0" destOrd="5" presId="urn:microsoft.com/office/officeart/2005/8/layout/pList2"/>
    <dgm:cxn modelId="{13C52F6A-773A-42BF-A27A-0B099C7B0A53}" type="presParOf" srcId="{65B6E8CA-3C30-4BA1-8F52-E2501BBC4FC6}" destId="{29FCF8CC-3359-4FEB-9BE1-28C3502127D6}" srcOrd="0" destOrd="0" presId="urn:microsoft.com/office/officeart/2005/8/layout/pList2"/>
    <dgm:cxn modelId="{4F2FEA9A-44E0-4BBB-A723-E832A68F08D4}" type="presParOf" srcId="{65B6E8CA-3C30-4BA1-8F52-E2501BBC4FC6}" destId="{3B03A03B-3EC9-4DB3-AC5F-A6420E55F013}" srcOrd="1" destOrd="0" presId="urn:microsoft.com/office/officeart/2005/8/layout/pList2"/>
    <dgm:cxn modelId="{E59385B5-D55E-4C7A-9D94-4D8EEDD1ED97}" type="presParOf" srcId="{3B03A03B-3EC9-4DB3-AC5F-A6420E55F013}" destId="{083632BA-AE22-4019-B608-237EA0651EE8}" srcOrd="0" destOrd="0" presId="urn:microsoft.com/office/officeart/2005/8/layout/pList2"/>
    <dgm:cxn modelId="{319BCB8E-1AA6-46A2-8456-708772A9CF2B}" type="presParOf" srcId="{083632BA-AE22-4019-B608-237EA0651EE8}" destId="{A171377B-2472-4B33-8836-7F564D6857B2}" srcOrd="0" destOrd="0" presId="urn:microsoft.com/office/officeart/2005/8/layout/pList2"/>
    <dgm:cxn modelId="{5EA315DD-6778-4BB8-861F-B7DF141883DD}" type="presParOf" srcId="{083632BA-AE22-4019-B608-237EA0651EE8}" destId="{E8D59269-0DD7-47D2-926C-F05FEA5C41B4}" srcOrd="1" destOrd="0" presId="urn:microsoft.com/office/officeart/2005/8/layout/pList2"/>
    <dgm:cxn modelId="{58BBEA64-32A1-4A31-A048-D5F532953270}" type="presParOf" srcId="{083632BA-AE22-4019-B608-237EA0651EE8}" destId="{4F1FE9EA-32B3-42A4-B870-6A1B0C2F9ABB}"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BAC2DD-7D5A-4C5B-8668-CF1336BB96DD}">
      <dsp:nvSpPr>
        <dsp:cNvPr id="0" name=""/>
        <dsp:cNvSpPr/>
      </dsp:nvSpPr>
      <dsp:spPr>
        <a:xfrm>
          <a:off x="532358" y="2320"/>
          <a:ext cx="10060483" cy="1395375"/>
        </a:xfrm>
        <a:prstGeom prst="roundRect">
          <a:avLst>
            <a:gd name="adj" fmla="val 10000"/>
          </a:avLst>
        </a:prstGeom>
        <a:solidFill>
          <a:schemeClr val="accent1">
            <a:shade val="6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3825" tIns="82550" rIns="123825" bIns="82550" numCol="1" spcCol="1270" anchor="ctr" anchorCtr="0">
          <a:noAutofit/>
        </a:bodyPr>
        <a:lstStyle/>
        <a:p>
          <a:pPr marL="0" lvl="0" indent="0" algn="ctr" defTabSz="2889250">
            <a:lnSpc>
              <a:spcPct val="90000"/>
            </a:lnSpc>
            <a:spcBef>
              <a:spcPct val="0"/>
            </a:spcBef>
            <a:spcAft>
              <a:spcPct val="35000"/>
            </a:spcAft>
            <a:buNone/>
          </a:pPr>
          <a:r>
            <a:rPr lang="en-US" sz="6500" kern="1200" dirty="0"/>
            <a:t>We will talk about</a:t>
          </a:r>
        </a:p>
      </dsp:txBody>
      <dsp:txXfrm>
        <a:off x="573227" y="43189"/>
        <a:ext cx="9978745" cy="1313637"/>
      </dsp:txXfrm>
    </dsp:sp>
    <dsp:sp modelId="{E60DB5AC-203B-4DA7-AED4-0A81A276D541}">
      <dsp:nvSpPr>
        <dsp:cNvPr id="0" name=""/>
        <dsp:cNvSpPr/>
      </dsp:nvSpPr>
      <dsp:spPr>
        <a:xfrm>
          <a:off x="532358" y="1648863"/>
          <a:ext cx="1395375" cy="1395375"/>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C2E0237-9819-40D0-A72F-F8C29580A7D4}">
      <dsp:nvSpPr>
        <dsp:cNvPr id="0" name=""/>
        <dsp:cNvSpPr/>
      </dsp:nvSpPr>
      <dsp:spPr>
        <a:xfrm>
          <a:off x="2011456" y="1648863"/>
          <a:ext cx="8581385" cy="1395375"/>
        </a:xfrm>
        <a:prstGeom prst="roundRect">
          <a:avLst>
            <a:gd name="adj" fmla="val 16670"/>
          </a:avLst>
        </a:prstGeom>
        <a:solidFill>
          <a:schemeClr val="accent1">
            <a:shade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Why do heat-related illnesses occur?</a:t>
          </a:r>
        </a:p>
      </dsp:txBody>
      <dsp:txXfrm>
        <a:off x="2079585" y="1716992"/>
        <a:ext cx="8445127" cy="1259117"/>
      </dsp:txXfrm>
    </dsp:sp>
    <dsp:sp modelId="{9C56D22D-9BB9-49CA-BB15-74704226AE12}">
      <dsp:nvSpPr>
        <dsp:cNvPr id="0" name=""/>
        <dsp:cNvSpPr/>
      </dsp:nvSpPr>
      <dsp:spPr>
        <a:xfrm>
          <a:off x="532358" y="3211683"/>
          <a:ext cx="1395375" cy="1395375"/>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C8EC6BD3-2676-4BFC-B40E-D3F2270CB093}">
      <dsp:nvSpPr>
        <dsp:cNvPr id="0" name=""/>
        <dsp:cNvSpPr/>
      </dsp:nvSpPr>
      <dsp:spPr>
        <a:xfrm>
          <a:off x="2011456" y="3211683"/>
          <a:ext cx="8581385" cy="1395375"/>
        </a:xfrm>
        <a:prstGeom prst="roundRect">
          <a:avLst>
            <a:gd name="adj" fmla="val 16670"/>
          </a:avLst>
        </a:prstGeom>
        <a:solidFill>
          <a:schemeClr val="accent1">
            <a:shade val="50000"/>
            <a:hueOff val="240958"/>
            <a:satOff val="-5040"/>
            <a:lumOff val="2804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How can heat-related illnesses be prevented?</a:t>
          </a:r>
        </a:p>
      </dsp:txBody>
      <dsp:txXfrm>
        <a:off x="2079585" y="3279812"/>
        <a:ext cx="8445127" cy="1259117"/>
      </dsp:txXfrm>
    </dsp:sp>
    <dsp:sp modelId="{EC43377F-DA07-46E8-B62D-1CFBAA5609DF}">
      <dsp:nvSpPr>
        <dsp:cNvPr id="0" name=""/>
        <dsp:cNvSpPr/>
      </dsp:nvSpPr>
      <dsp:spPr>
        <a:xfrm>
          <a:off x="532358" y="4774504"/>
          <a:ext cx="1395375" cy="1395375"/>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2C94A768-0CD5-43A9-B7F5-CE799D0F4E9E}">
      <dsp:nvSpPr>
        <dsp:cNvPr id="0" name=""/>
        <dsp:cNvSpPr/>
      </dsp:nvSpPr>
      <dsp:spPr>
        <a:xfrm>
          <a:off x="2011456" y="4774504"/>
          <a:ext cx="8581385" cy="1395375"/>
        </a:xfrm>
        <a:prstGeom prst="roundRect">
          <a:avLst>
            <a:gd name="adj" fmla="val 16670"/>
          </a:avLst>
        </a:prstGeom>
        <a:solidFill>
          <a:schemeClr val="accent1">
            <a:shade val="50000"/>
            <a:hueOff val="240958"/>
            <a:satOff val="-5040"/>
            <a:lumOff val="2804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What to do if you or someone you know experiences heat-related illness
</a:t>
          </a:r>
        </a:p>
      </dsp:txBody>
      <dsp:txXfrm>
        <a:off x="2079585" y="4842633"/>
        <a:ext cx="8445127" cy="12591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69A6F-FD6A-4A49-B26A-D5C57A88F5AB}">
      <dsp:nvSpPr>
        <dsp:cNvPr id="0" name=""/>
        <dsp:cNvSpPr/>
      </dsp:nvSpPr>
      <dsp:spPr>
        <a:xfrm>
          <a:off x="1594618" y="70937"/>
          <a:ext cx="3660757" cy="2705286"/>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6E5F824A-1B30-48C6-87DF-DF5E557881E7}">
      <dsp:nvSpPr>
        <dsp:cNvPr id="0" name=""/>
        <dsp:cNvSpPr/>
      </dsp:nvSpPr>
      <dsp:spPr>
        <a:xfrm>
          <a:off x="2334559" y="2285704"/>
          <a:ext cx="3154482" cy="758074"/>
        </a:xfrm>
        <a:prstGeom prst="rect">
          <a:avLst/>
        </a:prstGeom>
        <a:solidFill>
          <a:schemeClr val="accent3">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5000"/>
            </a:spcAft>
            <a:buNone/>
          </a:pPr>
          <a:r>
            <a:rPr lang="en-US" sz="2500" kern="1200" spc="0" baseline="0" noProof="0" dirty="0">
              <a:latin typeface="Helvetica" panose="020B0604020202020204" pitchFamily="34" charset="0"/>
              <a:cs typeface="Helvetica" panose="020B0604020202020204" pitchFamily="34" charset="0"/>
            </a:rPr>
            <a:t>Farmworkers</a:t>
          </a:r>
          <a:r>
            <a:rPr lang="es-ES" sz="2500" kern="1200" spc="0" baseline="0" dirty="0">
              <a:latin typeface="Helvetica" panose="020B0604020202020204" pitchFamily="34" charset="0"/>
              <a:cs typeface="Helvetica" panose="020B0604020202020204" pitchFamily="34" charset="0"/>
            </a:rPr>
            <a:t> packing</a:t>
          </a:r>
          <a:endParaRPr lang="en-US" sz="2500" kern="1200" spc="0" baseline="0" dirty="0">
            <a:latin typeface="Helvetica" panose="020B0604020202020204" pitchFamily="34" charset="0"/>
            <a:cs typeface="Helvetica" panose="020B0604020202020204" pitchFamily="34" charset="0"/>
          </a:endParaRPr>
        </a:p>
      </dsp:txBody>
      <dsp:txXfrm>
        <a:off x="2334559" y="2285704"/>
        <a:ext cx="3154482" cy="758074"/>
      </dsp:txXfrm>
    </dsp:sp>
    <dsp:sp modelId="{43206248-4E47-4E91-8E4A-02FDCA40CE15}">
      <dsp:nvSpPr>
        <dsp:cNvPr id="0" name=""/>
        <dsp:cNvSpPr/>
      </dsp:nvSpPr>
      <dsp:spPr>
        <a:xfrm>
          <a:off x="6017158" y="70937"/>
          <a:ext cx="3660757" cy="2705286"/>
        </a:xfrm>
        <a:prstGeom prst="rect">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A21D877A-C386-4E80-9339-C37F8EC9C0DC}">
      <dsp:nvSpPr>
        <dsp:cNvPr id="0" name=""/>
        <dsp:cNvSpPr/>
      </dsp:nvSpPr>
      <dsp:spPr>
        <a:xfrm>
          <a:off x="6757098" y="2285704"/>
          <a:ext cx="3154482" cy="758074"/>
        </a:xfrm>
        <a:prstGeom prst="rect">
          <a:avLst/>
        </a:prstGeom>
        <a:solidFill>
          <a:schemeClr val="accent3">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5000"/>
            </a:spcAft>
            <a:buNone/>
          </a:pPr>
          <a:r>
            <a:rPr lang="en-US" sz="2500" kern="1200" spc="0" baseline="0" dirty="0">
              <a:latin typeface="Helvetica" panose="020B0604020202020204" pitchFamily="34" charset="0"/>
              <a:cs typeface="Helvetica" panose="020B0604020202020204" pitchFamily="34" charset="0"/>
            </a:rPr>
            <a:t>Miners</a:t>
          </a:r>
        </a:p>
      </dsp:txBody>
      <dsp:txXfrm>
        <a:off x="6757098" y="2285704"/>
        <a:ext cx="3154482" cy="758074"/>
      </dsp:txXfrm>
    </dsp:sp>
    <dsp:sp modelId="{41CBC739-F26E-4C84-9E70-A9480B3D50BD}">
      <dsp:nvSpPr>
        <dsp:cNvPr id="0" name=""/>
        <dsp:cNvSpPr/>
      </dsp:nvSpPr>
      <dsp:spPr>
        <a:xfrm>
          <a:off x="1594618" y="3433221"/>
          <a:ext cx="3660757" cy="2705286"/>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EB12002-52D2-47A4-9187-1D63E5845D62}">
      <dsp:nvSpPr>
        <dsp:cNvPr id="0" name=""/>
        <dsp:cNvSpPr/>
      </dsp:nvSpPr>
      <dsp:spPr>
        <a:xfrm>
          <a:off x="2334559" y="5647988"/>
          <a:ext cx="3154482" cy="758074"/>
        </a:xfrm>
        <a:prstGeom prst="rect">
          <a:avLst/>
        </a:prstGeom>
        <a:solidFill>
          <a:schemeClr val="accent3">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5000"/>
            </a:spcAft>
            <a:buNone/>
          </a:pPr>
          <a:r>
            <a:rPr lang="en-US" sz="2500" kern="1200" spc="0" baseline="0" dirty="0">
              <a:latin typeface="Helvetica" panose="020B0604020202020204" pitchFamily="34" charset="0"/>
              <a:cs typeface="Helvetica" panose="020B0604020202020204" pitchFamily="34" charset="0"/>
            </a:rPr>
            <a:t>Construction workers</a:t>
          </a:r>
        </a:p>
      </dsp:txBody>
      <dsp:txXfrm>
        <a:off x="2334559" y="5647988"/>
        <a:ext cx="3154482" cy="758074"/>
      </dsp:txXfrm>
    </dsp:sp>
    <dsp:sp modelId="{E30BC6E5-775C-45DE-9CA0-DD26BC43FB2D}">
      <dsp:nvSpPr>
        <dsp:cNvPr id="0" name=""/>
        <dsp:cNvSpPr/>
      </dsp:nvSpPr>
      <dsp:spPr>
        <a:xfrm>
          <a:off x="6017158" y="3433221"/>
          <a:ext cx="3660757" cy="2705286"/>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A035363E-C4DD-46BC-B8CE-EBD7D7173FC3}">
      <dsp:nvSpPr>
        <dsp:cNvPr id="0" name=""/>
        <dsp:cNvSpPr/>
      </dsp:nvSpPr>
      <dsp:spPr>
        <a:xfrm>
          <a:off x="6757098" y="5647988"/>
          <a:ext cx="3154482" cy="758074"/>
        </a:xfrm>
        <a:prstGeom prst="rect">
          <a:avLst/>
        </a:prstGeom>
        <a:solidFill>
          <a:schemeClr val="accent3">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5000"/>
            </a:spcAft>
            <a:buNone/>
          </a:pPr>
          <a:r>
            <a:rPr lang="en-US" sz="2500" kern="1200" spc="0" baseline="0" dirty="0">
              <a:latin typeface="Helvetica" panose="020B0604020202020204" pitchFamily="34" charset="0"/>
              <a:cs typeface="Helvetica" panose="020B0604020202020204" pitchFamily="34" charset="0"/>
            </a:rPr>
            <a:t>Farmworkers picking</a:t>
          </a:r>
        </a:p>
      </dsp:txBody>
      <dsp:txXfrm>
        <a:off x="6757098" y="5647988"/>
        <a:ext cx="3154482" cy="7580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A189C1-D6F1-4199-A629-7A0A870C44F9}">
      <dsp:nvSpPr>
        <dsp:cNvPr id="0" name=""/>
        <dsp:cNvSpPr/>
      </dsp:nvSpPr>
      <dsp:spPr>
        <a:xfrm>
          <a:off x="606491" y="287624"/>
          <a:ext cx="4671120" cy="7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8590" rIns="148590" bIns="0" numCol="1" spcCol="1270" anchor="b" anchorCtr="0">
          <a:noAutofit/>
        </a:bodyPr>
        <a:lstStyle/>
        <a:p>
          <a:pPr marL="0" lvl="0" indent="0" algn="l" defTabSz="1733550">
            <a:lnSpc>
              <a:spcPct val="90000"/>
            </a:lnSpc>
            <a:spcBef>
              <a:spcPct val="0"/>
            </a:spcBef>
            <a:spcAft>
              <a:spcPct val="35000"/>
            </a:spcAft>
            <a:buNone/>
          </a:pPr>
          <a:r>
            <a:rPr lang="en-US" sz="3900" kern="1200" dirty="0">
              <a:solidFill>
                <a:schemeClr val="bg1"/>
              </a:solidFill>
              <a:effectLst>
                <a:outerShdw blurRad="38100" dist="38100" dir="2700000" algn="tl">
                  <a:srgbClr val="000000">
                    <a:alpha val="43137"/>
                  </a:srgbClr>
                </a:outerShdw>
              </a:effectLst>
            </a:rPr>
            <a:t>Ambient Heat</a:t>
          </a:r>
        </a:p>
      </dsp:txBody>
      <dsp:txXfrm>
        <a:off x="606491" y="287624"/>
        <a:ext cx="4671120" cy="700668"/>
      </dsp:txXfrm>
    </dsp:sp>
    <dsp:sp modelId="{F844383A-E6FF-4848-86FC-5E03A65705DB}">
      <dsp:nvSpPr>
        <dsp:cNvPr id="0" name=""/>
        <dsp:cNvSpPr/>
      </dsp:nvSpPr>
      <dsp:spPr>
        <a:xfrm>
          <a:off x="606491" y="1213454"/>
          <a:ext cx="4671120" cy="4671120"/>
        </a:xfrm>
        <a:prstGeom prst="rect">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7145F1-1497-494B-B75B-47895D8FFC4C}">
      <dsp:nvSpPr>
        <dsp:cNvPr id="0" name=""/>
        <dsp:cNvSpPr/>
      </dsp:nvSpPr>
      <dsp:spPr>
        <a:xfrm>
          <a:off x="5771388" y="287624"/>
          <a:ext cx="4671120" cy="7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8590" rIns="148590" bIns="0" numCol="1" spcCol="1270" anchor="b" anchorCtr="0">
          <a:noAutofit/>
        </a:bodyPr>
        <a:lstStyle/>
        <a:p>
          <a:pPr marL="0" lvl="0" indent="0" algn="l" defTabSz="1733550">
            <a:lnSpc>
              <a:spcPct val="90000"/>
            </a:lnSpc>
            <a:spcBef>
              <a:spcPct val="0"/>
            </a:spcBef>
            <a:spcAft>
              <a:spcPct val="35000"/>
            </a:spcAft>
            <a:buNone/>
          </a:pPr>
          <a:r>
            <a:rPr lang="en-US" sz="3900" kern="1200" dirty="0">
              <a:solidFill>
                <a:schemeClr val="bg1"/>
              </a:solidFill>
              <a:effectLst>
                <a:outerShdw blurRad="38100" dist="38100" dir="2700000" algn="tl">
                  <a:srgbClr val="000000">
                    <a:alpha val="43137"/>
                  </a:srgbClr>
                </a:outerShdw>
              </a:effectLst>
            </a:rPr>
            <a:t>Heat from Exertion</a:t>
          </a:r>
        </a:p>
      </dsp:txBody>
      <dsp:txXfrm>
        <a:off x="5771388" y="287624"/>
        <a:ext cx="4671120" cy="700668"/>
      </dsp:txXfrm>
    </dsp:sp>
    <dsp:sp modelId="{54E8E67F-BD3D-47FE-AA76-7C3D82573995}">
      <dsp:nvSpPr>
        <dsp:cNvPr id="0" name=""/>
        <dsp:cNvSpPr/>
      </dsp:nvSpPr>
      <dsp:spPr>
        <a:xfrm>
          <a:off x="5771388" y="1213454"/>
          <a:ext cx="4671120" cy="4671120"/>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7145F1-1497-494B-B75B-47895D8FFC4C}">
      <dsp:nvSpPr>
        <dsp:cNvPr id="0" name=""/>
        <dsp:cNvSpPr/>
      </dsp:nvSpPr>
      <dsp:spPr>
        <a:xfrm>
          <a:off x="1912071" y="294726"/>
          <a:ext cx="4786457" cy="71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152400" bIns="0" numCol="1" spcCol="1270" anchor="b" anchorCtr="0">
          <a:noAutofit/>
        </a:bodyPr>
        <a:lstStyle/>
        <a:p>
          <a:pPr marL="0" lvl="0" indent="0" algn="ctr" defTabSz="1778000">
            <a:lnSpc>
              <a:spcPct val="90000"/>
            </a:lnSpc>
            <a:spcBef>
              <a:spcPct val="0"/>
            </a:spcBef>
            <a:spcAft>
              <a:spcPct val="35000"/>
            </a:spcAft>
            <a:buNone/>
          </a:pPr>
          <a:r>
            <a:rPr lang="en-US" sz="4000" kern="1200" dirty="0">
              <a:solidFill>
                <a:schemeClr val="bg1"/>
              </a:solidFill>
              <a:effectLst>
                <a:outerShdw blurRad="38100" dist="38100" dir="2700000" algn="tl">
                  <a:srgbClr val="000000">
                    <a:alpha val="43137"/>
                  </a:srgbClr>
                </a:outerShdw>
              </a:effectLst>
            </a:rPr>
            <a:t>Heat  from Exertion</a:t>
          </a:r>
        </a:p>
      </dsp:txBody>
      <dsp:txXfrm>
        <a:off x="1912071" y="294726"/>
        <a:ext cx="4786457" cy="717968"/>
      </dsp:txXfrm>
    </dsp:sp>
    <dsp:sp modelId="{54E8E67F-BD3D-47FE-AA76-7C3D82573995}">
      <dsp:nvSpPr>
        <dsp:cNvPr id="0" name=""/>
        <dsp:cNvSpPr/>
      </dsp:nvSpPr>
      <dsp:spPr>
        <a:xfrm>
          <a:off x="1912071" y="1243416"/>
          <a:ext cx="4786457" cy="4786457"/>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D282A-6040-4F11-9EED-6555810EA9B4}">
      <dsp:nvSpPr>
        <dsp:cNvPr id="0" name=""/>
        <dsp:cNvSpPr/>
      </dsp:nvSpPr>
      <dsp:spPr>
        <a:xfrm>
          <a:off x="2712093" y="282440"/>
          <a:ext cx="2690423" cy="2262838"/>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21448C-FD7F-4024-8045-AA2A6FDC4B40}">
      <dsp:nvSpPr>
        <dsp:cNvPr id="0" name=""/>
        <dsp:cNvSpPr/>
      </dsp:nvSpPr>
      <dsp:spPr>
        <a:xfrm>
          <a:off x="1709814" y="1233697"/>
          <a:ext cx="1458113" cy="14581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Age, weight, and physical condition
</a:t>
          </a:r>
        </a:p>
      </dsp:txBody>
      <dsp:txXfrm>
        <a:off x="1709814" y="1233697"/>
        <a:ext cx="1458113" cy="1458113"/>
      </dsp:txXfrm>
    </dsp:sp>
    <dsp:sp modelId="{3EB116E2-A185-47A8-899A-5DB7C33B9E72}">
      <dsp:nvSpPr>
        <dsp:cNvPr id="0" name=""/>
        <dsp:cNvSpPr/>
      </dsp:nvSpPr>
      <dsp:spPr>
        <a:xfrm>
          <a:off x="6877361" y="282440"/>
          <a:ext cx="2690423" cy="2262838"/>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06ACC0-B3E6-4547-86DA-5563AC4E6B77}">
      <dsp:nvSpPr>
        <dsp:cNvPr id="0" name=""/>
        <dsp:cNvSpPr/>
      </dsp:nvSpPr>
      <dsp:spPr>
        <a:xfrm>
          <a:off x="5875082" y="1233697"/>
          <a:ext cx="1458113" cy="14581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Pregnancy</a:t>
          </a:r>
        </a:p>
      </dsp:txBody>
      <dsp:txXfrm>
        <a:off x="5875082" y="1233697"/>
        <a:ext cx="1458113" cy="1458113"/>
      </dsp:txXfrm>
    </dsp:sp>
    <dsp:sp modelId="{C17AA6BE-03F0-4154-B9B8-45358647E451}">
      <dsp:nvSpPr>
        <dsp:cNvPr id="0" name=""/>
        <dsp:cNvSpPr/>
      </dsp:nvSpPr>
      <dsp:spPr>
        <a:xfrm>
          <a:off x="2712093" y="3099388"/>
          <a:ext cx="2690423" cy="2262838"/>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BAB5A7-044B-4D03-9525-EAF896A63807}">
      <dsp:nvSpPr>
        <dsp:cNvPr id="0" name=""/>
        <dsp:cNvSpPr/>
      </dsp:nvSpPr>
      <dsp:spPr>
        <a:xfrm>
          <a:off x="1709814" y="4050645"/>
          <a:ext cx="1458113" cy="14581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Medical Conditions
High blood pressure</a:t>
          </a:r>
        </a:p>
        <a:p>
          <a:pPr marL="114300" lvl="1" indent="-114300" algn="l" defTabSz="577850">
            <a:lnSpc>
              <a:spcPct val="90000"/>
            </a:lnSpc>
            <a:spcBef>
              <a:spcPct val="0"/>
            </a:spcBef>
            <a:spcAft>
              <a:spcPct val="15000"/>
            </a:spcAft>
            <a:buChar char="•"/>
          </a:pPr>
          <a:endParaRPr lang="en-US" sz="1300" kern="1200" dirty="0"/>
        </a:p>
      </dsp:txBody>
      <dsp:txXfrm>
        <a:off x="1709814" y="4050645"/>
        <a:ext cx="1458113" cy="1458113"/>
      </dsp:txXfrm>
    </dsp:sp>
    <dsp:sp modelId="{46B4F995-2EB2-4796-898D-B4445E635DDA}">
      <dsp:nvSpPr>
        <dsp:cNvPr id="0" name=""/>
        <dsp:cNvSpPr/>
      </dsp:nvSpPr>
      <dsp:spPr>
        <a:xfrm>
          <a:off x="6877361" y="3099388"/>
          <a:ext cx="2690423" cy="2262838"/>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885244-E848-4CED-9907-A97C31F55F0C}">
      <dsp:nvSpPr>
        <dsp:cNvPr id="0" name=""/>
        <dsp:cNvSpPr/>
      </dsp:nvSpPr>
      <dsp:spPr>
        <a:xfrm>
          <a:off x="5875082" y="4050645"/>
          <a:ext cx="1458113" cy="14581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Drugs</a:t>
          </a:r>
        </a:p>
      </dsp:txBody>
      <dsp:txXfrm>
        <a:off x="5875082" y="4050645"/>
        <a:ext cx="1458113" cy="14581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0FCC8-E160-4935-BC87-4EE085430C37}">
      <dsp:nvSpPr>
        <dsp:cNvPr id="0" name=""/>
        <dsp:cNvSpPr/>
      </dsp:nvSpPr>
      <dsp:spPr>
        <a:xfrm>
          <a:off x="1045964" y="161787"/>
          <a:ext cx="1949425" cy="229344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548C2CA-D55F-43D4-837E-16475C4143BD}">
      <dsp:nvSpPr>
        <dsp:cNvPr id="0" name=""/>
        <dsp:cNvSpPr/>
      </dsp:nvSpPr>
      <dsp:spPr>
        <a:xfrm>
          <a:off x="1143435" y="253524"/>
          <a:ext cx="1754482" cy="1490736"/>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0F8B05-4EF2-49EB-B9FD-7B27DBBD8420}">
      <dsp:nvSpPr>
        <dsp:cNvPr id="0" name=""/>
        <dsp:cNvSpPr/>
      </dsp:nvSpPr>
      <dsp:spPr>
        <a:xfrm>
          <a:off x="1143435" y="1744261"/>
          <a:ext cx="1754482" cy="61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Headache
</a:t>
          </a:r>
        </a:p>
      </dsp:txBody>
      <dsp:txXfrm>
        <a:off x="1143435" y="1744261"/>
        <a:ext cx="1754482" cy="619229"/>
      </dsp:txXfrm>
    </dsp:sp>
    <dsp:sp modelId="{F4043396-30C2-4311-A556-C6C98BFE76B6}">
      <dsp:nvSpPr>
        <dsp:cNvPr id="0" name=""/>
        <dsp:cNvSpPr/>
      </dsp:nvSpPr>
      <dsp:spPr>
        <a:xfrm>
          <a:off x="3508846" y="161787"/>
          <a:ext cx="1949425" cy="229344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87FC1C0-4E00-492F-BEC0-60D3CDB4A763}">
      <dsp:nvSpPr>
        <dsp:cNvPr id="0" name=""/>
        <dsp:cNvSpPr/>
      </dsp:nvSpPr>
      <dsp:spPr>
        <a:xfrm>
          <a:off x="3606317" y="253524"/>
          <a:ext cx="1754482" cy="1490736"/>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CF95D0-60C7-41C5-829C-09E68F10B11E}">
      <dsp:nvSpPr>
        <dsp:cNvPr id="0" name=""/>
        <dsp:cNvSpPr/>
      </dsp:nvSpPr>
      <dsp:spPr>
        <a:xfrm>
          <a:off x="3606317" y="1744261"/>
          <a:ext cx="1754482" cy="61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Seasickness</a:t>
          </a:r>
        </a:p>
      </dsp:txBody>
      <dsp:txXfrm>
        <a:off x="3606317" y="1744261"/>
        <a:ext cx="1754482" cy="619229"/>
      </dsp:txXfrm>
    </dsp:sp>
    <dsp:sp modelId="{7F7B991F-9BE4-47EC-9496-1A9C51B2846B}">
      <dsp:nvSpPr>
        <dsp:cNvPr id="0" name=""/>
        <dsp:cNvSpPr/>
      </dsp:nvSpPr>
      <dsp:spPr>
        <a:xfrm>
          <a:off x="5971728" y="161787"/>
          <a:ext cx="1949425" cy="229344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8939555-CDEA-4D99-84CD-29F3641E3D98}">
      <dsp:nvSpPr>
        <dsp:cNvPr id="0" name=""/>
        <dsp:cNvSpPr/>
      </dsp:nvSpPr>
      <dsp:spPr>
        <a:xfrm>
          <a:off x="6069199" y="253524"/>
          <a:ext cx="1754482" cy="1490736"/>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5DF617-9E13-4018-A284-95B9F25AEA4C}">
      <dsp:nvSpPr>
        <dsp:cNvPr id="0" name=""/>
        <dsp:cNvSpPr/>
      </dsp:nvSpPr>
      <dsp:spPr>
        <a:xfrm>
          <a:off x="6069199" y="1744261"/>
          <a:ext cx="1754482" cy="61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Confusion</a:t>
          </a:r>
        </a:p>
      </dsp:txBody>
      <dsp:txXfrm>
        <a:off x="6069199" y="1744261"/>
        <a:ext cx="1754482" cy="619229"/>
      </dsp:txXfrm>
    </dsp:sp>
    <dsp:sp modelId="{6880E77F-46F4-4D56-AB9F-A8CDD28E8868}">
      <dsp:nvSpPr>
        <dsp:cNvPr id="0" name=""/>
        <dsp:cNvSpPr/>
      </dsp:nvSpPr>
      <dsp:spPr>
        <a:xfrm>
          <a:off x="8434610" y="161787"/>
          <a:ext cx="1949425" cy="229344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9723E65-DC05-4165-8D30-799532A4B975}">
      <dsp:nvSpPr>
        <dsp:cNvPr id="0" name=""/>
        <dsp:cNvSpPr/>
      </dsp:nvSpPr>
      <dsp:spPr>
        <a:xfrm>
          <a:off x="8532082" y="253524"/>
          <a:ext cx="1754482" cy="1490736"/>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4C7676-1AC4-4C7F-832F-94C9D08AA078}">
      <dsp:nvSpPr>
        <dsp:cNvPr id="0" name=""/>
        <dsp:cNvSpPr/>
      </dsp:nvSpPr>
      <dsp:spPr>
        <a:xfrm>
          <a:off x="8532082" y="1744261"/>
          <a:ext cx="1754482" cy="61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Rapid heartbeat</a:t>
          </a:r>
        </a:p>
      </dsp:txBody>
      <dsp:txXfrm>
        <a:off x="8532082" y="1744261"/>
        <a:ext cx="1754482" cy="619229"/>
      </dsp:txXfrm>
    </dsp:sp>
    <dsp:sp modelId="{B3B70F26-BAD4-4DE8-A134-C23B82AACD68}">
      <dsp:nvSpPr>
        <dsp:cNvPr id="0" name=""/>
        <dsp:cNvSpPr/>
      </dsp:nvSpPr>
      <dsp:spPr>
        <a:xfrm>
          <a:off x="3508846" y="2650171"/>
          <a:ext cx="1949425" cy="229344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F9C7485-D79B-4036-A5DB-2948449556D0}">
      <dsp:nvSpPr>
        <dsp:cNvPr id="0" name=""/>
        <dsp:cNvSpPr/>
      </dsp:nvSpPr>
      <dsp:spPr>
        <a:xfrm>
          <a:off x="3606317" y="2741908"/>
          <a:ext cx="1754482" cy="1490736"/>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88AA61-77C8-4916-A98C-DFC91BEE7CBA}">
      <dsp:nvSpPr>
        <dsp:cNvPr id="0" name=""/>
        <dsp:cNvSpPr/>
      </dsp:nvSpPr>
      <dsp:spPr>
        <a:xfrm>
          <a:off x="3606317" y="4232645"/>
          <a:ext cx="1754482" cy="61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Nausea and vomiting
</a:t>
          </a:r>
        </a:p>
      </dsp:txBody>
      <dsp:txXfrm>
        <a:off x="3606317" y="4232645"/>
        <a:ext cx="1754482" cy="619229"/>
      </dsp:txXfrm>
    </dsp:sp>
    <dsp:sp modelId="{AD795C2B-2FCC-477C-BD9B-7A47723FCDC0}">
      <dsp:nvSpPr>
        <dsp:cNvPr id="0" name=""/>
        <dsp:cNvSpPr/>
      </dsp:nvSpPr>
      <dsp:spPr>
        <a:xfrm>
          <a:off x="5971728" y="2650171"/>
          <a:ext cx="1949425" cy="229344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A29F0A5-D719-46F4-B461-0D6A58B4BD6A}">
      <dsp:nvSpPr>
        <dsp:cNvPr id="0" name=""/>
        <dsp:cNvSpPr/>
      </dsp:nvSpPr>
      <dsp:spPr>
        <a:xfrm>
          <a:off x="6069199" y="2741908"/>
          <a:ext cx="1754482" cy="1490736"/>
        </a:xfrm>
        <a:prstGeom prst="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949828-5752-4766-8E74-3886C386895C}">
      <dsp:nvSpPr>
        <dsp:cNvPr id="0" name=""/>
        <dsp:cNvSpPr/>
      </dsp:nvSpPr>
      <dsp:spPr>
        <a:xfrm>
          <a:off x="6069199" y="4232645"/>
          <a:ext cx="1754482" cy="61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Profuse sweating
</a:t>
          </a:r>
        </a:p>
      </dsp:txBody>
      <dsp:txXfrm>
        <a:off x="6069199" y="4232645"/>
        <a:ext cx="1754482" cy="6192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9B787-4E15-46D4-9F76-D0F632AF7195}">
      <dsp:nvSpPr>
        <dsp:cNvPr id="0" name=""/>
        <dsp:cNvSpPr/>
      </dsp:nvSpPr>
      <dsp:spPr>
        <a:xfrm>
          <a:off x="0" y="277653"/>
          <a:ext cx="3548062" cy="283845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410074-01ED-4026-BE7C-CA036CB00E82}">
      <dsp:nvSpPr>
        <dsp:cNvPr id="0" name=""/>
        <dsp:cNvSpPr/>
      </dsp:nvSpPr>
      <dsp:spPr>
        <a:xfrm>
          <a:off x="319325" y="2832258"/>
          <a:ext cx="3157775" cy="993457"/>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Rest</a:t>
          </a:r>
        </a:p>
      </dsp:txBody>
      <dsp:txXfrm>
        <a:off x="319325" y="2832258"/>
        <a:ext cx="3157775" cy="993457"/>
      </dsp:txXfrm>
    </dsp:sp>
    <dsp:sp modelId="{D5D46A85-763D-4E6A-9AAE-E38075AE2260}">
      <dsp:nvSpPr>
        <dsp:cNvPr id="0" name=""/>
        <dsp:cNvSpPr/>
      </dsp:nvSpPr>
      <dsp:spPr>
        <a:xfrm>
          <a:off x="3902868" y="277653"/>
          <a:ext cx="3548062" cy="2838450"/>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7E6E34-3F68-40E4-A0B0-E087ED109D84}">
      <dsp:nvSpPr>
        <dsp:cNvPr id="0" name=""/>
        <dsp:cNvSpPr/>
      </dsp:nvSpPr>
      <dsp:spPr>
        <a:xfrm>
          <a:off x="4222194" y="2832258"/>
          <a:ext cx="3157775" cy="993457"/>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Drink water</a:t>
          </a:r>
        </a:p>
      </dsp:txBody>
      <dsp:txXfrm>
        <a:off x="4222194" y="2832258"/>
        <a:ext cx="3157775" cy="993457"/>
      </dsp:txXfrm>
    </dsp:sp>
    <dsp:sp modelId="{A939B347-9D10-477B-8B99-82CF647FBCB7}">
      <dsp:nvSpPr>
        <dsp:cNvPr id="0" name=""/>
        <dsp:cNvSpPr/>
      </dsp:nvSpPr>
      <dsp:spPr>
        <a:xfrm>
          <a:off x="7805737" y="277653"/>
          <a:ext cx="3548062" cy="2838450"/>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3C1C15-5BC7-4EE1-A953-4A3572DDA408}">
      <dsp:nvSpPr>
        <dsp:cNvPr id="0" name=""/>
        <dsp:cNvSpPr/>
      </dsp:nvSpPr>
      <dsp:spPr>
        <a:xfrm>
          <a:off x="8125063" y="2832258"/>
          <a:ext cx="3157775" cy="993457"/>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noProof="0" dirty="0">
              <a:solidFill>
                <a:schemeClr val="bg1"/>
              </a:solidFill>
              <a:effectLst>
                <a:outerShdw blurRad="38100" dist="38100" dir="2700000" algn="tl">
                  <a:srgbClr val="000000">
                    <a:alpha val="43137"/>
                  </a:srgbClr>
                </a:outerShdw>
              </a:effectLst>
            </a:rPr>
            <a:t>Stretch</a:t>
          </a:r>
          <a:r>
            <a:rPr lang="es-ES" sz="2700" kern="1200" dirty="0">
              <a:solidFill>
                <a:schemeClr val="bg1"/>
              </a:solidFill>
              <a:effectLst>
                <a:outerShdw blurRad="38100" dist="38100" dir="2700000" algn="tl">
                  <a:srgbClr val="000000">
                    <a:alpha val="43137"/>
                  </a:srgbClr>
                </a:outerShdw>
              </a:effectLst>
            </a:rPr>
            <a:t> and massage </a:t>
          </a:r>
          <a:endParaRPr lang="en-US" sz="2700" kern="1200" dirty="0"/>
        </a:p>
      </dsp:txBody>
      <dsp:txXfrm>
        <a:off x="8125063" y="2832258"/>
        <a:ext cx="3157775" cy="99345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FCF8CC-3359-4FEB-9BE1-28C3502127D6}">
      <dsp:nvSpPr>
        <dsp:cNvPr id="0" name=""/>
        <dsp:cNvSpPr/>
      </dsp:nvSpPr>
      <dsp:spPr>
        <a:xfrm>
          <a:off x="0" y="0"/>
          <a:ext cx="11277600" cy="2914649"/>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1FE9EA-32B3-42A4-B870-6A1B0C2F9ABB}">
      <dsp:nvSpPr>
        <dsp:cNvPr id="0" name=""/>
        <dsp:cNvSpPr/>
      </dsp:nvSpPr>
      <dsp:spPr>
        <a:xfrm>
          <a:off x="338327" y="388620"/>
          <a:ext cx="10600944" cy="2137410"/>
        </a:xfrm>
        <a:prstGeom prst="roundRect">
          <a:avLst>
            <a:gd name="adj" fmla="val 1000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71377B-2472-4B33-8836-7F564D6857B2}">
      <dsp:nvSpPr>
        <dsp:cNvPr id="0" name=""/>
        <dsp:cNvSpPr/>
      </dsp:nvSpPr>
      <dsp:spPr>
        <a:xfrm rot="10800000">
          <a:off x="338327" y="2914649"/>
          <a:ext cx="10600944" cy="3562350"/>
        </a:xfrm>
        <a:prstGeom prst="round2SameRect">
          <a:avLst>
            <a:gd name="adj1" fmla="val 10500"/>
            <a:gd name="adj2" fmla="val 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t" anchorCtr="0">
          <a:noAutofit/>
        </a:bodyPr>
        <a:lstStyle/>
        <a:p>
          <a:pPr marL="0" lvl="0" indent="0" algn="l" defTabSz="1600200">
            <a:lnSpc>
              <a:spcPct val="90000"/>
            </a:lnSpc>
            <a:spcBef>
              <a:spcPct val="0"/>
            </a:spcBef>
            <a:spcAft>
              <a:spcPct val="35000"/>
            </a:spcAft>
            <a:buNone/>
          </a:pPr>
          <a:r>
            <a:rPr lang="en-US" sz="3600" kern="1200" dirty="0"/>
            <a:t>All the above and…</a:t>
          </a:r>
        </a:p>
        <a:p>
          <a:pPr marL="285750" lvl="1" indent="-285750" algn="l" defTabSz="1244600">
            <a:lnSpc>
              <a:spcPct val="90000"/>
            </a:lnSpc>
            <a:spcBef>
              <a:spcPct val="0"/>
            </a:spcBef>
            <a:spcAft>
              <a:spcPct val="15000"/>
            </a:spcAft>
            <a:buChar char="•"/>
          </a:pPr>
          <a:r>
            <a:rPr lang="en-US" sz="2800" kern="1200" dirty="0"/>
            <a:t>Seizures</a:t>
          </a:r>
        </a:p>
        <a:p>
          <a:pPr marL="285750" lvl="1" indent="-285750" algn="l" defTabSz="1244600">
            <a:lnSpc>
              <a:spcPct val="90000"/>
            </a:lnSpc>
            <a:spcBef>
              <a:spcPct val="0"/>
            </a:spcBef>
            <a:spcAft>
              <a:spcPct val="15000"/>
            </a:spcAft>
            <a:buChar char="•"/>
          </a:pPr>
          <a:r>
            <a:rPr lang="en-US" sz="2800" kern="1200" dirty="0"/>
            <a:t>Fainting</a:t>
          </a:r>
        </a:p>
        <a:p>
          <a:pPr marL="285750" lvl="1" indent="-285750" algn="l" defTabSz="1244600">
            <a:lnSpc>
              <a:spcPct val="90000"/>
            </a:lnSpc>
            <a:spcBef>
              <a:spcPct val="0"/>
            </a:spcBef>
            <a:spcAft>
              <a:spcPct val="15000"/>
            </a:spcAft>
            <a:buChar char="•"/>
          </a:pPr>
          <a:r>
            <a:rPr lang="es-ES" sz="2800" kern="1200" dirty="0"/>
            <a:t>Red, </a:t>
          </a:r>
          <a:r>
            <a:rPr lang="en-US" sz="2800" kern="1200" noProof="0" dirty="0"/>
            <a:t>warm</a:t>
          </a:r>
          <a:r>
            <a:rPr lang="es-ES" sz="2800" kern="1200" dirty="0"/>
            <a:t>, sweat-free skin</a:t>
          </a:r>
          <a:endParaRPr lang="en-US" sz="2800" kern="1200" dirty="0"/>
        </a:p>
        <a:p>
          <a:pPr marL="285750" lvl="1" indent="-285750" algn="l" defTabSz="1244600">
            <a:lnSpc>
              <a:spcPct val="90000"/>
            </a:lnSpc>
            <a:spcBef>
              <a:spcPct val="0"/>
            </a:spcBef>
            <a:spcAft>
              <a:spcPct val="15000"/>
            </a:spcAft>
            <a:buChar char="•"/>
          </a:pPr>
          <a:r>
            <a:rPr lang="en-US" sz="2800" kern="1200" dirty="0"/>
            <a:t>Coma</a:t>
          </a:r>
        </a:p>
        <a:p>
          <a:pPr marL="285750" lvl="1" indent="-285750" algn="l" defTabSz="1244600">
            <a:lnSpc>
              <a:spcPct val="90000"/>
            </a:lnSpc>
            <a:spcBef>
              <a:spcPct val="0"/>
            </a:spcBef>
            <a:spcAft>
              <a:spcPct val="15000"/>
            </a:spcAft>
            <a:buChar char="•"/>
          </a:pPr>
          <a:r>
            <a:rPr lang="en-US" sz="2800" kern="1200" dirty="0"/>
            <a:t>Death </a:t>
          </a:r>
        </a:p>
      </dsp:txBody>
      <dsp:txXfrm rot="10800000">
        <a:off x="447882" y="2914649"/>
        <a:ext cx="10381834" cy="3452795"/>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041604B8-6EEC-411A-856C-F5C8E77BFEBE}" type="datetimeFigureOut">
              <a:rPr lang="en-US" smtClean="0"/>
              <a:t>7/21/2022</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9B9FFCA-FD2B-4417-9BD3-74DE632C8BCC}" type="slidenum">
              <a:rPr lang="en-US" smtClean="0"/>
              <a:t>‹#›</a:t>
            </a:fld>
            <a:endParaRPr lang="en-US" dirty="0"/>
          </a:p>
        </p:txBody>
      </p:sp>
    </p:spTree>
    <p:extLst>
      <p:ext uri="{BB962C8B-B14F-4D97-AF65-F5344CB8AC3E}">
        <p14:creationId xmlns:p14="http://schemas.microsoft.com/office/powerpoint/2010/main" val="1845323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4F7D5E9B-5BD6-4E6F-97E9-B095F2D14827}" type="datetimeFigureOut">
              <a:rPr lang="en-US" smtClean="0"/>
              <a:t>7/21/2022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18AC3208-2F51-4967-8C7C-7DD63E3F54D4}" type="slidenum">
              <a:rPr lang="en-US" smtClean="0"/>
              <a:t>‹#›</a:t>
            </a:fld>
            <a:endParaRPr lang="en-US" dirty="0"/>
          </a:p>
        </p:txBody>
      </p:sp>
    </p:spTree>
    <p:extLst>
      <p:ext uri="{BB962C8B-B14F-4D97-AF65-F5344CB8AC3E}">
        <p14:creationId xmlns:p14="http://schemas.microsoft.com/office/powerpoint/2010/main" val="412670524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marR="0" lvl="0" indent="-342900">
              <a:spcBef>
                <a:spcPts val="0"/>
              </a:spcBef>
              <a:spcAft>
                <a:spcPts val="0"/>
              </a:spcAft>
              <a:buFont typeface="+mj-lt"/>
              <a:buAutoNum type="arabicParenR"/>
            </a:pPr>
            <a:r>
              <a:rPr lang="en-US" sz="1800" b="1" dirty="0">
                <a:effectLst/>
                <a:latin typeface="Arial" panose="020B0604020202020204" pitchFamily="34" charset="0"/>
                <a:ea typeface="DengXian" panose="02010600030101010101" pitchFamily="2" charset="-122"/>
                <a:cs typeface="Times New Roman" panose="02020603050405020304" pitchFamily="18" charset="0"/>
              </a:rPr>
              <a:t>Introduce yourself and the presentation briefly. </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DengXian" panose="02010600030101010101" pitchFamily="2" charset="-122"/>
              </a:rPr>
              <a:t>Trainer:</a:t>
            </a:r>
            <a:r>
              <a:rPr lang="en-US" sz="1800" dirty="0">
                <a:effectLst/>
                <a:latin typeface="Arial" panose="020B0604020202020204" pitchFamily="34" charset="0"/>
                <a:ea typeface="DengXian" panose="02010600030101010101" pitchFamily="2" charset="-122"/>
              </a:rPr>
              <a:t> The PISCA program is supported by the National Institute for Occupational Safety and Health through a grant to the Southeastern Coastal Center for Agricultural Health and Safety. Our primary goal in this project is to help you prevent heat illness. We hope will leave our time together knowing that heat illness, which can be life threatening, is completely preventable. Your experiences and participation will be part of our talk about how you can prevent heat illness, and what you should do if you or someone else experiences heat illness. Let’s get started with a short video…</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Marcador de número de diapositiva 3"/>
          <p:cNvSpPr>
            <a:spLocks noGrp="1"/>
          </p:cNvSpPr>
          <p:nvPr>
            <p:ph type="sldNum" sz="quarter" idx="5"/>
          </p:nvPr>
        </p:nvSpPr>
        <p:spPr/>
        <p:txBody>
          <a:bodyPr/>
          <a:lstStyle/>
          <a:p>
            <a:fld id="{18AC3208-2F51-4967-8C7C-7DD63E3F54D4}" type="slidenum">
              <a:rPr lang="en-US" smtClean="0"/>
              <a:t>1</a:t>
            </a:fld>
            <a:endParaRPr lang="en-US" dirty="0"/>
          </a:p>
        </p:txBody>
      </p:sp>
    </p:spTree>
    <p:extLst>
      <p:ext uri="{BB962C8B-B14F-4D97-AF65-F5344CB8AC3E}">
        <p14:creationId xmlns:p14="http://schemas.microsoft.com/office/powerpoint/2010/main" val="2039781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a:p>
            <a:pPr marL="342900" marR="0" lvl="0" indent="-342900">
              <a:spcBef>
                <a:spcPts val="0"/>
              </a:spcBef>
              <a:spcAft>
                <a:spcPts val="0"/>
              </a:spcAft>
              <a:buFont typeface="+mj-lt"/>
              <a:buAutoNum type="arabicParenR"/>
            </a:pPr>
            <a:r>
              <a:rPr lang="en-US" sz="1800" b="1" dirty="0">
                <a:effectLst/>
                <a:latin typeface="Arial" panose="020B0604020202020204" pitchFamily="34" charset="0"/>
                <a:ea typeface="DengXian" panose="02010600030101010101" pitchFamily="2" charset="-122"/>
                <a:cs typeface="Times New Roman" panose="02020603050405020304" pitchFamily="18" charset="0"/>
              </a:rPr>
              <a:t>Point out that every worker is affected even if they are young and healthy.</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DengXian" panose="02010600030101010101" pitchFamily="2" charset="-122"/>
              </a:rPr>
              <a:t>Trainer:</a:t>
            </a:r>
            <a:r>
              <a:rPr lang="en-US" sz="1800" dirty="0">
                <a:effectLst/>
                <a:latin typeface="Arial" panose="020B0604020202020204" pitchFamily="34" charset="0"/>
                <a:ea typeface="DengXian" panose="02010600030101010101" pitchFamily="2" charset="-122"/>
              </a:rPr>
              <a:t> Everybody is affected, men and women, young and old, Mexican, American, Salvadorian, Guatemalan, Canadian…. Especially workers in hot and humid conditions like we have here in southern GA/northern FL is at risk of heat illness, </a:t>
            </a:r>
            <a:r>
              <a:rPr lang="en-US" sz="1800" b="1" dirty="0">
                <a:effectLst/>
                <a:latin typeface="Arial" panose="020B0604020202020204" pitchFamily="34" charset="0"/>
                <a:ea typeface="DengXian" panose="02010600030101010101" pitchFamily="2" charset="-122"/>
              </a:rPr>
              <a:t>even if you are young and healthy</a:t>
            </a:r>
            <a:r>
              <a:rPr lang="en-US" sz="1800"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10</a:t>
            </a:fld>
            <a:endParaRPr lang="en-US" dirty="0"/>
          </a:p>
        </p:txBody>
      </p:sp>
    </p:spTree>
    <p:extLst>
      <p:ext uri="{BB962C8B-B14F-4D97-AF65-F5344CB8AC3E}">
        <p14:creationId xmlns:p14="http://schemas.microsoft.com/office/powerpoint/2010/main" val="592436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ea typeface="DengXian" panose="02010600030101010101" pitchFamily="2" charset="-122"/>
                <a:cs typeface="Times New Roman" panose="02020603050405020304" pitchFamily="18" charset="0"/>
              </a:rPr>
              <a:t>Ask the question on the slide. Allow participants to answer the question.</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11</a:t>
            </a:fld>
            <a:endParaRPr lang="en-US" dirty="0"/>
          </a:p>
        </p:txBody>
      </p:sp>
    </p:spTree>
    <p:extLst>
      <p:ext uri="{BB962C8B-B14F-4D97-AF65-F5344CB8AC3E}">
        <p14:creationId xmlns:p14="http://schemas.microsoft.com/office/powerpoint/2010/main" val="339715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arenR"/>
            </a:pPr>
            <a:r>
              <a:rPr lang="en-US" sz="1800" b="1" dirty="0">
                <a:effectLst/>
                <a:latin typeface="Arial" panose="020B0604020202020204" pitchFamily="34" charset="0"/>
                <a:ea typeface="Times New Roman" panose="02020603050405020304" pitchFamily="18" charset="0"/>
                <a:cs typeface="Arial" panose="020B0604020202020204" pitchFamily="34" charset="0"/>
              </a:rPr>
              <a:t>Ask participants how our bodies are responding against heat stress. Wait for participants to respond.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mj-lt"/>
              <a:buAutoNum type="arabicParenR"/>
            </a:pPr>
            <a:r>
              <a:rPr lang="en-US" sz="1800" b="1" dirty="0">
                <a:effectLst/>
                <a:latin typeface="Arial" panose="020B0604020202020204" pitchFamily="34" charset="0"/>
                <a:ea typeface="Times New Roman" panose="02020603050405020304" pitchFamily="18" charset="0"/>
                <a:cs typeface="Arial" panose="020B0604020202020204" pitchFamily="34" charset="0"/>
              </a:rPr>
              <a:t>Explain sweating by stressing the following points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Wingdings" panose="05000000000000000000" pitchFamily="2" charset="2"/>
              <a:buChar char=""/>
            </a:pPr>
            <a:r>
              <a:rPr lang="en-US" sz="1800" dirty="0">
                <a:effectLst/>
                <a:latin typeface="Arial" panose="020B0604020202020204" pitchFamily="34" charset="0"/>
                <a:ea typeface="DengXian" panose="02010600030101010101" pitchFamily="2" charset="-122"/>
                <a:cs typeface="Times New Roman" panose="02020603050405020304" pitchFamily="18" charset="0"/>
              </a:rPr>
              <a:t>Sweat cools your body down when it evaporates.</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800" dirty="0">
                <a:effectLst/>
                <a:latin typeface="Arial" panose="020B0604020202020204" pitchFamily="34" charset="0"/>
                <a:ea typeface="DengXian" panose="02010600030101010101" pitchFamily="2" charset="-122"/>
                <a:cs typeface="Times New Roman" panose="02020603050405020304" pitchFamily="18" charset="0"/>
              </a:rPr>
              <a:t>The more you sweat, the more water you are losing from your body.  </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800" dirty="0">
                <a:effectLst/>
                <a:latin typeface="Arial" panose="020B0604020202020204" pitchFamily="34" charset="0"/>
                <a:ea typeface="DengXian" panose="02010600030101010101" pitchFamily="2" charset="-122"/>
                <a:cs typeface="Times New Roman" panose="02020603050405020304" pitchFamily="18" charset="0"/>
              </a:rPr>
              <a:t>Our blood circulation also cools us down, but it is not the main way.</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DengXian" panose="02010600030101010101" pitchFamily="2" charset="-122"/>
              </a:rPr>
              <a:t>Trainer:</a:t>
            </a:r>
            <a:r>
              <a:rPr lang="en-US" sz="1800" dirty="0">
                <a:effectLst/>
                <a:latin typeface="Arial" panose="020B0604020202020204" pitchFamily="34" charset="0"/>
                <a:ea typeface="DengXian" panose="02010600030101010101" pitchFamily="2" charset="-122"/>
              </a:rPr>
              <a:t> Sweating itself does not cool your body – it can‘t because the sweat comes from inside your body; therefore it is the same temperature as your body. </a:t>
            </a:r>
            <a:r>
              <a:rPr lang="en-US" sz="1800" b="1" dirty="0">
                <a:effectLst/>
                <a:latin typeface="Arial" panose="020B0604020202020204" pitchFamily="34" charset="0"/>
                <a:ea typeface="DengXian" panose="02010600030101010101" pitchFamily="2" charset="-122"/>
              </a:rPr>
              <a:t>Sweat cools your body down when it evaporates. </a:t>
            </a:r>
            <a:r>
              <a:rPr lang="en-US" sz="1800" dirty="0">
                <a:effectLst/>
                <a:latin typeface="Arial" panose="020B0604020202020204" pitchFamily="34" charset="0"/>
                <a:ea typeface="DengXian" panose="02010600030101010101" pitchFamily="2" charset="-122"/>
              </a:rPr>
              <a:t>When the droplets of sweat evaporate or dry, it lowers your body’s temperature. This is why heavy clothes or wearing protective equipment can cause your body to overheat --- because they don’t let your sweat evaporate.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Sweat is mainly water – along with electrolytes – so </a:t>
            </a:r>
            <a:r>
              <a:rPr lang="en-US" sz="1800" b="1" dirty="0">
                <a:effectLst/>
                <a:latin typeface="Arial" panose="020B0604020202020204" pitchFamily="34" charset="0"/>
                <a:ea typeface="DengXian" panose="02010600030101010101" pitchFamily="2" charset="-122"/>
              </a:rPr>
              <a:t>the more you sweat, the more water you are losing from your body</a:t>
            </a:r>
            <a:r>
              <a:rPr lang="en-US" sz="1800"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r>
              <a:rPr lang="en-US" sz="1800" b="1" kern="0" dirty="0">
                <a:effectLst/>
                <a:latin typeface="Arial" panose="020B0604020202020204" pitchFamily="34" charset="0"/>
                <a:ea typeface="DengXian" panose="02010600030101010101" pitchFamily="2" charset="-122"/>
              </a:rPr>
              <a:t>Our blood circulation also cools us down. </a:t>
            </a:r>
            <a:r>
              <a:rPr lang="en-US" sz="1800" kern="0" dirty="0">
                <a:effectLst/>
                <a:latin typeface="Arial" panose="020B0604020202020204" pitchFamily="34" charset="0"/>
                <a:ea typeface="DengXian" panose="02010600030101010101" pitchFamily="2" charset="-122"/>
              </a:rPr>
              <a:t>Even though circulation is not the main way of cooling the body down, the blood system will do a better job if we have enough water in our bodies. </a:t>
            </a:r>
            <a:endParaRPr lang="es-ES" dirty="0"/>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12</a:t>
            </a:fld>
            <a:endParaRPr lang="en-US" dirty="0"/>
          </a:p>
        </p:txBody>
      </p:sp>
    </p:spTree>
    <p:extLst>
      <p:ext uri="{BB962C8B-B14F-4D97-AF65-F5344CB8AC3E}">
        <p14:creationId xmlns:p14="http://schemas.microsoft.com/office/powerpoint/2010/main" val="2336185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arenR"/>
            </a:pPr>
            <a:r>
              <a:rPr lang="en-US" sz="1800" b="1" dirty="0">
                <a:effectLst/>
                <a:latin typeface="Arial" panose="020B0604020202020204" pitchFamily="34" charset="0"/>
                <a:ea typeface="DengXian" panose="02010600030101010101" pitchFamily="2" charset="-122"/>
                <a:cs typeface="Times New Roman" panose="02020603050405020304" pitchFamily="18" charset="0"/>
              </a:rPr>
              <a:t>Use the previous cases and experiences mentioned by participants to discuss the amount of water in human body</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DengXian" panose="02010600030101010101" pitchFamily="2" charset="-122"/>
              </a:rPr>
              <a:t>Trainer:</a:t>
            </a:r>
            <a:r>
              <a:rPr lang="en-US" sz="1800" dirty="0">
                <a:effectLst/>
                <a:latin typeface="Arial" panose="020B0604020202020204" pitchFamily="34" charset="0"/>
                <a:ea typeface="DengXian" panose="02010600030101010101" pitchFamily="2" charset="-122"/>
              </a:rPr>
              <a:t> Did you know the typical adult human body is 60% water, 20% fat, and 20% proteins and minerals? If we unbalance these percentages our body is going to start sounding an alarm. We are going to talk about what causes you to lose water, and some of the alarm signals that always occur before heat illness. </a:t>
            </a:r>
            <a:endParaRPr lang="en-US" sz="1800" dirty="0">
              <a:effectLst/>
              <a:latin typeface="Times New Roman" panose="02020603050405020304" pitchFamily="18" charset="0"/>
              <a:ea typeface="Times New Roman" panose="02020603050405020304" pitchFamily="18" charset="0"/>
            </a:endParaRPr>
          </a:p>
          <a:p>
            <a:pPr marL="266700" marR="0">
              <a:spcBef>
                <a:spcPts val="0"/>
              </a:spcBef>
              <a:spcAft>
                <a:spcPts val="0"/>
              </a:spcAft>
            </a:pPr>
            <a:r>
              <a:rPr lang="en-US" sz="1800" b="1" dirty="0">
                <a:effectLst/>
                <a:latin typeface="Arial" panose="020B0604020202020204" pitchFamily="34" charset="0"/>
                <a:ea typeface="DengXian" panose="02010600030101010101" pitchFamily="2" charset="-122"/>
                <a:cs typeface="Times New Roman" panose="02020603050405020304" pitchFamily="18" charset="0"/>
              </a:rPr>
              <a:t> </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13</a:t>
            </a:fld>
            <a:endParaRPr lang="en-US" dirty="0"/>
          </a:p>
        </p:txBody>
      </p:sp>
    </p:spTree>
    <p:extLst>
      <p:ext uri="{BB962C8B-B14F-4D97-AF65-F5344CB8AC3E}">
        <p14:creationId xmlns:p14="http://schemas.microsoft.com/office/powerpoint/2010/main" val="3491864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arenR"/>
            </a:pPr>
            <a:r>
              <a:rPr lang="en-US" sz="1800" b="1" dirty="0">
                <a:effectLst/>
                <a:latin typeface="Arial" panose="020B0604020202020204" pitchFamily="34" charset="0"/>
                <a:ea typeface="Times New Roman" panose="02020603050405020304" pitchFamily="18" charset="0"/>
                <a:cs typeface="Arial" panose="020B0604020202020204" pitchFamily="34" charset="0"/>
              </a:rPr>
              <a:t>Let participants recall the car spewing smoke in the previous slide.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mj-lt"/>
              <a:buAutoNum type="arabicParenR"/>
            </a:pPr>
            <a:r>
              <a:rPr lang="en-US" sz="1800" b="1" dirty="0">
                <a:effectLst/>
                <a:latin typeface="Arial" panose="020B0604020202020204" pitchFamily="34" charset="0"/>
                <a:ea typeface="Times New Roman" panose="02020603050405020304" pitchFamily="18" charset="0"/>
                <a:cs typeface="Arial" panose="020B0604020202020204" pitchFamily="34" charset="0"/>
              </a:rPr>
              <a:t>Ask what happened and wait for their response.</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mj-lt"/>
              <a:buAutoNum type="arabicParenR"/>
            </a:pPr>
            <a:r>
              <a:rPr lang="en-US" sz="1800" b="1" dirty="0">
                <a:effectLst/>
                <a:latin typeface="Arial" panose="020B0604020202020204" pitchFamily="34" charset="0"/>
                <a:ea typeface="Times New Roman" panose="02020603050405020304" pitchFamily="18" charset="0"/>
                <a:cs typeface="Arial" panose="020B0604020202020204" pitchFamily="34" charset="0"/>
              </a:rPr>
              <a:t>Make connections between the car and our body.</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Wingdings" panose="05000000000000000000" pitchFamily="2" charset="2"/>
              <a:buChar char=""/>
            </a:pPr>
            <a:r>
              <a:rPr lang="en-US" sz="1800" dirty="0">
                <a:effectLst/>
                <a:latin typeface="Arial" panose="020B0604020202020204" pitchFamily="34" charset="0"/>
                <a:ea typeface="DengXian" panose="02010600030101010101" pitchFamily="2" charset="-122"/>
                <a:cs typeface="Times New Roman" panose="02020603050405020304" pitchFamily="18" charset="0"/>
              </a:rPr>
              <a:t>If you sweat a lot and don’t replace that water, you will become dehydrated.</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266700" marR="0">
              <a:spcBef>
                <a:spcPts val="0"/>
              </a:spcBef>
              <a:spcAft>
                <a:spcPts val="0"/>
              </a:spcAft>
            </a:pPr>
            <a:r>
              <a:rPr lang="en-US" sz="1800" dirty="0">
                <a:effectLst/>
                <a:latin typeface="Arial" panose="020B0604020202020204" pitchFamily="34" charset="0"/>
                <a:ea typeface="DengXian" panose="02010600030101010101" pitchFamily="2" charset="-122"/>
                <a:cs typeface="Times New Roman" panose="02020603050405020304" pitchFamily="18" charset="0"/>
              </a:rPr>
              <a:t> </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DengXian" panose="02010600030101010101" pitchFamily="2" charset="-122"/>
              </a:rPr>
              <a:t>Trainer: </a:t>
            </a:r>
            <a:r>
              <a:rPr lang="en-US" sz="1800" dirty="0">
                <a:effectLst/>
                <a:latin typeface="Arial" panose="020B0604020202020204" pitchFamily="34" charset="0"/>
                <a:ea typeface="DengXian" panose="02010600030101010101" pitchFamily="2" charset="-122"/>
              </a:rPr>
              <a:t>Let us go back to the car example: what do you think it happen? It is</a:t>
            </a:r>
            <a:r>
              <a:rPr lang="en-US" sz="1800" b="1" dirty="0">
                <a:effectLst/>
                <a:latin typeface="Arial" panose="020B0604020202020204" pitchFamily="34" charset="0"/>
                <a:ea typeface="DengXian" panose="02010600030101010101" pitchFamily="2" charset="-122"/>
              </a:rPr>
              <a:t> </a:t>
            </a:r>
            <a:r>
              <a:rPr lang="en-US" sz="1800" dirty="0">
                <a:effectLst/>
                <a:latin typeface="Arial" panose="020B0604020202020204" pitchFamily="34" charset="0"/>
                <a:ea typeface="DengXian" panose="02010600030101010101" pitchFamily="2" charset="-122"/>
              </a:rPr>
              <a:t>most likely that the car ran out water, right? Perhaps the radiator had a leak, or the owner did not put water in to it for long, long time. Likewise, our body also needs water, our sweating is the leak (similar to an open faucet), and the harder we work the more water we lose.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Have you tasted your sweat? It is salty. The salty taste is from electrolytes; minerals that help our body function. We need them both to prevent heat related illness.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There are many ways to replace electrolytes, many of you drink sport drinks. Those drinks have electrolytes but also a lot of sugar, there are other products like coconut water or even lemon water with a bit of salt that have less sugar. Just remember: those drinks do not substitute drinking water.</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Sweating is important for cooling your body down. I</a:t>
            </a:r>
            <a:r>
              <a:rPr lang="en-US" sz="1800" b="1" dirty="0">
                <a:effectLst/>
                <a:latin typeface="Arial" panose="020B0604020202020204" pitchFamily="34" charset="0"/>
                <a:ea typeface="DengXian" panose="02010600030101010101" pitchFamily="2" charset="-122"/>
              </a:rPr>
              <a:t>f you sweat a lot and don’t replace that water, you will become dehydrated.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14</a:t>
            </a:fld>
            <a:endParaRPr lang="en-US" dirty="0"/>
          </a:p>
        </p:txBody>
      </p:sp>
    </p:spTree>
    <p:extLst>
      <p:ext uri="{BB962C8B-B14F-4D97-AF65-F5344CB8AC3E}">
        <p14:creationId xmlns:p14="http://schemas.microsoft.com/office/powerpoint/2010/main" val="3290501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	Point out that the color of urine shows the degree of dehydration</a:t>
            </a:r>
          </a:p>
          <a:p>
            <a:endParaRPr lang="en-US" dirty="0"/>
          </a:p>
          <a:p>
            <a:r>
              <a:rPr lang="en-US" dirty="0"/>
              <a:t>Trainer: A simple way to know how dehydrated this is by the color of your urine. If your urine is very dark it is because your body does not have enough water.</a:t>
            </a:r>
          </a:p>
          <a:p>
            <a:endParaRPr lang="en-US" dirty="0"/>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15</a:t>
            </a:fld>
            <a:endParaRPr lang="en-US" dirty="0"/>
          </a:p>
        </p:txBody>
      </p:sp>
    </p:spTree>
    <p:extLst>
      <p:ext uri="{BB962C8B-B14F-4D97-AF65-F5344CB8AC3E}">
        <p14:creationId xmlns:p14="http://schemas.microsoft.com/office/powerpoint/2010/main" val="1097669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	Point out that drinking water is the most important way of staying hydrated and preventing heat-related illness.</a:t>
            </a:r>
          </a:p>
          <a:p>
            <a:r>
              <a:rPr lang="en-US" dirty="0"/>
              <a:t>2)	Explain the regulations about providing water and bathroom on farms.</a:t>
            </a:r>
          </a:p>
          <a:p>
            <a:endParaRPr lang="en-US" dirty="0"/>
          </a:p>
          <a:p>
            <a:r>
              <a:rPr lang="en-US" dirty="0"/>
              <a:t>Trainer: According with the Occupational Safety and Health Administration (OSHA), the agency at the Department of Labor in charge of regulating and preventing workers injuries, workers should drink 1 cup (250mL) of water every 20 mins when working in the heat. We know this is unrealistic under the working conditions you are facing. However, we want you to have a strategy to have enough water in your body to stand the work you do. For instance, drinking a gallon of water before, during, and at the end of the day may be one strategy. </a:t>
            </a:r>
          </a:p>
          <a:p>
            <a:endParaRPr lang="en-US" dirty="0"/>
          </a:p>
          <a:p>
            <a:r>
              <a:rPr lang="en-US" dirty="0"/>
              <a:t>Although there are no regulations about working in the heat beside states of California and Washington, OSHA will investigate any heat related illness in which the workers ends up at the clinic or hospital. Workers, according with this agency, should have access to drinkable water, disposable cups, and time to access this water. However, they do not conduct inspections in farms, but when someone get sick, they will investigate. If you get sick, your employer has to provide health care but may not cover for your incapacity.</a:t>
            </a:r>
          </a:p>
          <a:p>
            <a:endParaRPr lang="en-US" dirty="0"/>
          </a:p>
          <a:p>
            <a:r>
              <a:rPr lang="en-US" dirty="0"/>
              <a:t>Federal regulations, like the workers protection standard, or WPS, also require water in the field and bathrooms. Bathrooms, the regulations said, should be at reasonable distance and cleanness. They should have sanitary paper, and a place to wash your hands before and after going to the bathroom. We know that many farmworkers avoid going to do their needs for working reasons, but also because there are no bathrooms, or they are dirty. </a:t>
            </a:r>
          </a:p>
          <a:p>
            <a:endParaRPr lang="en-US" dirty="0"/>
          </a:p>
          <a:p>
            <a:r>
              <a:rPr lang="en-US" dirty="0"/>
              <a:t>If you do not have access to water and bathrooms complain, you are in your right! Try to complain in group, so they listen to you.</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16</a:t>
            </a:fld>
            <a:endParaRPr lang="en-US" dirty="0"/>
          </a:p>
        </p:txBody>
      </p:sp>
    </p:spTree>
    <p:extLst>
      <p:ext uri="{BB962C8B-B14F-4D97-AF65-F5344CB8AC3E}">
        <p14:creationId xmlns:p14="http://schemas.microsoft.com/office/powerpoint/2010/main" val="1015716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ea typeface="DengXian" panose="02010600030101010101" pitchFamily="2" charset="-122"/>
                <a:cs typeface="Times New Roman" panose="02020603050405020304" pitchFamily="18" charset="0"/>
              </a:rPr>
              <a:t>Ask the question on the slide. Allow participants to answer the question.</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17</a:t>
            </a:fld>
            <a:endParaRPr lang="en-US" dirty="0"/>
          </a:p>
        </p:txBody>
      </p:sp>
    </p:spTree>
    <p:extLst>
      <p:ext uri="{BB962C8B-B14F-4D97-AF65-F5344CB8AC3E}">
        <p14:creationId xmlns:p14="http://schemas.microsoft.com/office/powerpoint/2010/main" val="339715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arenR"/>
            </a:pPr>
            <a:r>
              <a:rPr lang="en-US" sz="1800" b="1" dirty="0">
                <a:effectLst/>
                <a:latin typeface="Arial" panose="020B0604020202020204" pitchFamily="34" charset="0"/>
                <a:ea typeface="DengXian" panose="02010600030101010101" pitchFamily="2" charset="-122"/>
                <a:cs typeface="Times New Roman" panose="02020603050405020304" pitchFamily="18" charset="0"/>
              </a:rPr>
              <a:t>Categorize participants’ answers into environmental and exertional heat.</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DengXian" panose="02010600030101010101" pitchFamily="2" charset="-122"/>
              </a:rPr>
              <a:t>Trainer:</a:t>
            </a:r>
            <a:r>
              <a:rPr lang="en-US" sz="1800" dirty="0">
                <a:effectLst/>
                <a:latin typeface="Arial" panose="020B0604020202020204" pitchFamily="34" charset="0"/>
                <a:ea typeface="DengXian" panose="02010600030101010101" pitchFamily="2" charset="-122"/>
              </a:rPr>
              <a:t> All the ideas you shared can be put into two basic categories. Farmworkers sweat a lot because they are exposed to heat or conditions that make cooling down difficult, and because they work hard. Or, two forms of heat contribute to why farmworkers sweat so much: environmental heat, and the heat produced by our bodies to perform work or exertional heat</a:t>
            </a:r>
            <a:r>
              <a:rPr lang="en-US" sz="1800" b="1" dirty="0">
                <a:effectLst/>
                <a:latin typeface="Arial" panose="020B0604020202020204" pitchFamily="34" charset="0"/>
                <a:ea typeface="DengXian" panose="02010600030101010101" pitchFamily="2" charset="-122"/>
              </a:rPr>
              <a:t>.</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18</a:t>
            </a:fld>
            <a:endParaRPr lang="en-US" dirty="0"/>
          </a:p>
        </p:txBody>
      </p:sp>
    </p:spTree>
    <p:extLst>
      <p:ext uri="{BB962C8B-B14F-4D97-AF65-F5344CB8AC3E}">
        <p14:creationId xmlns:p14="http://schemas.microsoft.com/office/powerpoint/2010/main" val="1165967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5188" cy="2628900"/>
          </a:xfrm>
        </p:spPr>
      </p:sp>
      <p:sp>
        <p:nvSpPr>
          <p:cNvPr id="3" name="Notes Placeholder 2"/>
          <p:cNvSpPr>
            <a:spLocks noGrp="1"/>
          </p:cNvSpPr>
          <p:nvPr>
            <p:ph type="body" idx="1"/>
          </p:nvPr>
        </p:nvSpPr>
        <p:spPr/>
        <p:txBody>
          <a:bodyPr/>
          <a:lstStyle/>
          <a:p>
            <a:r>
              <a:rPr lang="en-US" sz="1300" dirty="0"/>
              <a:t>1)	Ask participants the meaning of “environmental heat”. Allow participants to answer the question.</a:t>
            </a:r>
          </a:p>
          <a:p>
            <a:r>
              <a:rPr lang="en-US" sz="1300" dirty="0"/>
              <a:t>2)	Explain “environmental heat” through temperature, humidity, air movement.</a:t>
            </a:r>
          </a:p>
          <a:p>
            <a:endParaRPr lang="en-US" sz="1300" dirty="0"/>
          </a:p>
          <a:p>
            <a:r>
              <a:rPr lang="en-US" sz="1300" dirty="0"/>
              <a:t>Trainer: Environmental heat refers to several things. Today we are going to focus on three things that are all related to the weather.</a:t>
            </a:r>
          </a:p>
          <a:p>
            <a:r>
              <a:rPr lang="en-US" sz="1300" dirty="0"/>
              <a:t>First, there is temperature or the measure of how hot or cold it is. In most of the countries in the world temperature is measured in Celsius to mark the temperature, but in the United States temperature is measured in Fahrenheit. 50 degrees Fahrenheit is the 10 degrees Celsius; 68 degrees Fahrenheit is 20 degrees Celsius, and 86 degrees Fahrenheit is 30 degrees Celsius. </a:t>
            </a:r>
          </a:p>
          <a:p>
            <a:endParaRPr lang="en-US" sz="1300" dirty="0"/>
          </a:p>
          <a:p>
            <a:r>
              <a:rPr lang="en-US" sz="1300" dirty="0"/>
              <a:t>Although a thermometer will tell you the current temperature, the effects of the temperature of your body is greatly affected by other weather conditions like humidity. For instance, some of you may had heard a weather specialist saying the temperature is 85 degrees Fahrenheit, but it feels like 90. What does this mean? </a:t>
            </a:r>
          </a:p>
          <a:p>
            <a:endParaRPr lang="en-US" sz="1300" dirty="0"/>
          </a:p>
          <a:p>
            <a:r>
              <a:rPr lang="en-US" sz="1300" dirty="0"/>
              <a:t>Humidity is an important factor of heat. The more humid it is the more heat it creates in your surroundings. That is why it counts for the 5 degrees difference in the previous example. </a:t>
            </a:r>
          </a:p>
          <a:p>
            <a:endParaRPr lang="en-US" sz="1300" dirty="0"/>
          </a:p>
          <a:p>
            <a:r>
              <a:rPr lang="en-US" sz="1300" dirty="0"/>
              <a:t>Air movement is another factor that determines how much farmworkers sweat. You know, buildings used to have high ceilings, and in many of our countries our air conditionings are fans or open windows. These fans and open windows allow the air to move. The more the air moves the more refresh it feels because it helps your sweat evaporate more quickly. That is why working in some crops like corn fields with tall stalks or working in greenhouses feels hotter – there is less air movement.</a:t>
            </a:r>
          </a:p>
          <a:p>
            <a:endParaRPr lang="en-US" sz="1300" dirty="0"/>
          </a:p>
          <a:p>
            <a:r>
              <a:rPr lang="en-US" sz="1300" dirty="0"/>
              <a:t>Environmental heat refers to conditions that make it harder for your body to release heat…things like</a:t>
            </a:r>
          </a:p>
          <a:p>
            <a:endParaRPr lang="en-US" sz="1300" dirty="0"/>
          </a:p>
          <a:p>
            <a:r>
              <a:rPr lang="en-US" sz="1300" dirty="0"/>
              <a:t>	External temperatures</a:t>
            </a:r>
          </a:p>
          <a:p>
            <a:r>
              <a:rPr lang="en-US" sz="1300" dirty="0"/>
              <a:t>	High humidity</a:t>
            </a:r>
          </a:p>
          <a:p>
            <a:r>
              <a:rPr lang="en-US" sz="1300" dirty="0"/>
              <a:t>	Little wind/breeze</a:t>
            </a:r>
          </a:p>
          <a:p>
            <a:r>
              <a:rPr lang="en-US" sz="1300" dirty="0"/>
              <a:t>	Little shading</a:t>
            </a:r>
          </a:p>
          <a:p>
            <a:endParaRPr lang="en-US" sz="1300" dirty="0"/>
          </a:p>
          <a:p>
            <a:r>
              <a:rPr lang="en-US" sz="1300" dirty="0"/>
              <a:t>*Feel free to use the following example if time allows. （When I was a kid, I went to the soccer games in Zacatepec, Mexico, it is a place under sea level. They always play at noon, and before the game they water the field. The players on that team train under the same circumstances every day, but the visiting team did not. What do you think it happen in the compensatory time? The other team was exhausted before the end of the match.  </a:t>
            </a:r>
          </a:p>
          <a:p>
            <a:r>
              <a:rPr lang="en-US" sz="1300" dirty="0"/>
              <a:t>Humidity makes your body overheat because it makes it harder for your sweat to evaporate. Remember, earlier I explained that sweat itself does not cool you down – when the sweat evaporates or dries it brings down your skin temperature. Well, when there is a lot of moisture in the air –and that is what humidity is – it stops your sweat from evaporating. If sweat doesn’t evaporate, your body’s cooling system will not work well.）</a:t>
            </a:r>
          </a:p>
          <a:p>
            <a:endParaRPr lang="en-US" sz="1300" dirty="0"/>
          </a:p>
          <a:p>
            <a:endParaRPr lang="en-US" sz="1300" dirty="0"/>
          </a:p>
          <a:p>
            <a:endParaRPr lang="en-US" sz="1300" dirty="0"/>
          </a:p>
          <a:p>
            <a:endParaRPr lang="en-US" sz="1300" dirty="0"/>
          </a:p>
        </p:txBody>
      </p:sp>
      <p:sp>
        <p:nvSpPr>
          <p:cNvPr id="4" name="Slide Number Placeholder 3"/>
          <p:cNvSpPr>
            <a:spLocks noGrp="1"/>
          </p:cNvSpPr>
          <p:nvPr>
            <p:ph type="sldNum" sz="quarter" idx="10"/>
          </p:nvPr>
        </p:nvSpPr>
        <p:spPr/>
        <p:txBody>
          <a:bodyPr/>
          <a:lstStyle/>
          <a:p>
            <a:fld id="{2A8CB874-880C-46CC-B3B0-FBE0B581B0DB}"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743220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s-ES" dirty="0"/>
          </a:p>
          <a:p>
            <a:pPr marL="342900" marR="0" lvl="0" indent="-342900">
              <a:spcBef>
                <a:spcPts val="0"/>
              </a:spcBef>
              <a:spcAft>
                <a:spcPts val="0"/>
              </a:spcAft>
              <a:buFont typeface="+mj-lt"/>
              <a:buAutoNum type="arabicParenR"/>
            </a:pPr>
            <a:r>
              <a:rPr lang="en-US" sz="1800" b="1" dirty="0">
                <a:effectLst/>
                <a:latin typeface="Arial" panose="020B0604020202020204" pitchFamily="34" charset="0"/>
                <a:ea typeface="DengXian" panose="02010600030101010101" pitchFamily="2" charset="-122"/>
                <a:cs typeface="Times New Roman" panose="02020603050405020304" pitchFamily="18" charset="0"/>
              </a:rPr>
              <a:t>Play the video.</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mj-lt"/>
              <a:buAutoNum type="arabicParenR"/>
            </a:pPr>
            <a:r>
              <a:rPr lang="en-US" sz="1800" b="1" dirty="0">
                <a:effectLst/>
                <a:latin typeface="Arial" panose="020B0604020202020204" pitchFamily="34" charset="0"/>
                <a:ea typeface="DengXian" panose="02010600030101010101" pitchFamily="2" charset="-122"/>
                <a:cs typeface="Times New Roman" panose="02020603050405020304" pitchFamily="18" charset="0"/>
              </a:rPr>
              <a:t>Summarize the main content of the video</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mj-lt"/>
              <a:buAutoNum type="arabicParenR"/>
            </a:pPr>
            <a:r>
              <a:rPr lang="en-US" sz="1800" b="1" dirty="0">
                <a:effectLst/>
                <a:latin typeface="Arial" panose="020B0604020202020204" pitchFamily="34" charset="0"/>
                <a:ea typeface="DengXian" panose="02010600030101010101" pitchFamily="2" charset="-122"/>
                <a:cs typeface="Times New Roman" panose="02020603050405020304" pitchFamily="18" charset="0"/>
              </a:rPr>
              <a:t>Ask participants if they had experience with heat illness.</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mj-lt"/>
              <a:buAutoNum type="arabicParenR"/>
            </a:pPr>
            <a:r>
              <a:rPr lang="en-US" sz="1800" b="1" dirty="0">
                <a:effectLst/>
                <a:latin typeface="Arial" panose="020B0604020202020204" pitchFamily="34" charset="0"/>
                <a:ea typeface="DengXian" panose="02010600030101010101" pitchFamily="2" charset="-122"/>
                <a:cs typeface="Times New Roman" panose="02020603050405020304" pitchFamily="18" charset="0"/>
              </a:rPr>
              <a:t>Wait for participants to answer. Ask more questions to clarify and try to connect it to training if needed.</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DengXian" panose="02010600030101010101" pitchFamily="2" charset="-122"/>
              </a:rPr>
              <a:t>Trainer: </a:t>
            </a:r>
            <a:r>
              <a:rPr lang="en-US" sz="1800" dirty="0">
                <a:effectLst/>
                <a:latin typeface="Arial" panose="020B0604020202020204" pitchFamily="34" charset="0"/>
                <a:ea typeface="DengXian" panose="02010600030101010101" pitchFamily="2" charset="-122"/>
              </a:rPr>
              <a:t>AT THE END OF THE VIDEO- This video shows an extreme case of diseases related to heat - someone died. In Florida, in 2015, there were at least two cases of workers who died while they were harvesting. But heat-related illnesses do not always end in death, another serious case is a permanent disability, and probably many of us have already suffered from diseases, or at least we have been close to having them. For example, many experts agree that the feeling of being thirsty is the first symptom of a heat-related illness.</a:t>
            </a:r>
            <a:endParaRPr lang="en-US" sz="1800" dirty="0">
              <a:effectLst/>
              <a:latin typeface="Times New Roman" panose="02020603050405020304" pitchFamily="18" charset="0"/>
              <a:ea typeface="Times New Roman" panose="02020603050405020304" pitchFamily="18" charset="0"/>
            </a:endParaRPr>
          </a:p>
          <a:p>
            <a:endParaRPr lang="es-ES" dirty="0"/>
          </a:p>
          <a:p>
            <a:r>
              <a:rPr lang="es-ES" dirty="0"/>
              <a:t> </a:t>
            </a:r>
          </a:p>
          <a:p>
            <a:r>
              <a:rPr lang="es-ES" dirty="0"/>
              <a:t>               </a:t>
            </a: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2</a:t>
            </a:fld>
            <a:endParaRPr lang="en-US" dirty="0"/>
          </a:p>
        </p:txBody>
      </p:sp>
    </p:spTree>
    <p:extLst>
      <p:ext uri="{BB962C8B-B14F-4D97-AF65-F5344CB8AC3E}">
        <p14:creationId xmlns:p14="http://schemas.microsoft.com/office/powerpoint/2010/main" val="489718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	Explain the increased risk of heat stress through global warming.</a:t>
            </a:r>
          </a:p>
          <a:p>
            <a:endParaRPr lang="en-US" dirty="0"/>
          </a:p>
          <a:p>
            <a:r>
              <a:rPr lang="en-US" dirty="0"/>
              <a:t>Trainer: You may have heard people talking about global warming. This slide talks about that. Today’s temperature is 3 degrees Fahrenheit hotter than in the past. This graph shows temperatures changes from 1890 to 2020 – The temperature has been increasing over time, supports the point of environmental heat. Even though one might be working in the fields for 10 years, you are more susceptible to heat illnesses today than 10 years ago because the temperature is hotter.</a:t>
            </a:r>
          </a:p>
          <a:p>
            <a:r>
              <a:rPr lang="en-US" dirty="0"/>
              <a:t>Climate change has made humans more vulnerable. Everybody is at risk of heat stress, particularly those expose to high temperatures. </a:t>
            </a:r>
          </a:p>
        </p:txBody>
      </p:sp>
      <p:sp>
        <p:nvSpPr>
          <p:cNvPr id="4" name="Slide Number Placeholder 3"/>
          <p:cNvSpPr>
            <a:spLocks noGrp="1"/>
          </p:cNvSpPr>
          <p:nvPr>
            <p:ph type="sldNum" sz="quarter" idx="10"/>
          </p:nvPr>
        </p:nvSpPr>
        <p:spPr/>
        <p:txBody>
          <a:bodyPr/>
          <a:lstStyle/>
          <a:p>
            <a:fld id="{18AC3208-2F51-4967-8C7C-7DD63E3F54D4}" type="slidenum">
              <a:rPr lang="en-US" smtClean="0"/>
              <a:t>20</a:t>
            </a:fld>
            <a:endParaRPr lang="en-US" dirty="0"/>
          </a:p>
        </p:txBody>
      </p:sp>
    </p:spTree>
    <p:extLst>
      <p:ext uri="{BB962C8B-B14F-4D97-AF65-F5344CB8AC3E}">
        <p14:creationId xmlns:p14="http://schemas.microsoft.com/office/powerpoint/2010/main" val="790322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	Ask participants the meaning of “exertion heat”. Allow participants to answer the question.</a:t>
            </a:r>
          </a:p>
          <a:p>
            <a:r>
              <a:rPr lang="en-US" dirty="0"/>
              <a:t>2)	Explain “exertion heat” through examples.</a:t>
            </a:r>
          </a:p>
          <a:p>
            <a:r>
              <a:rPr lang="en-US" dirty="0"/>
              <a:t>	Exertion heat refers to the rise in body temperature resulting from your work.</a:t>
            </a:r>
          </a:p>
          <a:p>
            <a:endParaRPr lang="en-US" dirty="0"/>
          </a:p>
          <a:p>
            <a:r>
              <a:rPr lang="en-US" dirty="0"/>
              <a:t>Trainer: Just like an engine heats up while it is running – thereby requiring a radiator to cool it down – your body generates heat when it works. The harder you work, the more heat you generate. For instance, let suppose that you are running a stick shift car and you do not know how to make the changes, so you run it in first the whole time, if you speed the engine is not going to hold, is going to overheat or explode. The same happen with our body, if we are not ready or know at what speed to work we are going to overheat… we may not explode, but our body is going to experience what we see with the car.</a:t>
            </a:r>
          </a:p>
          <a:p>
            <a:endParaRPr lang="en-US" dirty="0"/>
          </a:p>
          <a:p>
            <a:r>
              <a:rPr lang="en-US" dirty="0"/>
              <a:t>Exertional heat means that the harder you work, the more heat you produce. Because you are running around, carrying weight, and bending over you produce more heat. Hence, it is important to stay hydrated so your body can cool down. </a:t>
            </a:r>
          </a:p>
          <a:p>
            <a:endParaRPr lang="en-US" dirty="0"/>
          </a:p>
          <a:p>
            <a:r>
              <a:rPr lang="en-US" dirty="0"/>
              <a:t>1)	Ask participants what are some ways that farmworkers create exertional heat in the fields. Wait for responses.</a:t>
            </a:r>
          </a:p>
          <a:p>
            <a:endParaRPr lang="en-US" dirty="0"/>
          </a:p>
          <a:p>
            <a:r>
              <a:rPr lang="en-US" dirty="0"/>
              <a:t>Trainer: The harder you work or the harder the task you are doing, for example:</a:t>
            </a:r>
          </a:p>
          <a:p>
            <a:endParaRPr lang="en-US" dirty="0"/>
          </a:p>
          <a:p>
            <a:r>
              <a:rPr lang="en-US" dirty="0"/>
              <a:t>	Running instead of walking</a:t>
            </a:r>
          </a:p>
          <a:p>
            <a:r>
              <a:rPr lang="en-US" dirty="0"/>
              <a:t>	Rapid hand or arm movements</a:t>
            </a:r>
          </a:p>
          <a:p>
            <a:r>
              <a:rPr lang="en-US" dirty="0"/>
              <a:t>	Frequent bending and straightening</a:t>
            </a:r>
          </a:p>
          <a:p>
            <a:r>
              <a:rPr lang="en-US" dirty="0"/>
              <a:t>	Overfilling buckets or containers</a:t>
            </a:r>
          </a:p>
          <a:p>
            <a:r>
              <a:rPr lang="en-US" dirty="0"/>
              <a:t>	All these generate exertion heat</a:t>
            </a:r>
          </a:p>
          <a:p>
            <a:endParaRPr lang="en-US" dirty="0"/>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21</a:t>
            </a:fld>
            <a:endParaRPr lang="en-US" dirty="0"/>
          </a:p>
        </p:txBody>
      </p:sp>
    </p:spTree>
    <p:extLst>
      <p:ext uri="{BB962C8B-B14F-4D97-AF65-F5344CB8AC3E}">
        <p14:creationId xmlns:p14="http://schemas.microsoft.com/office/powerpoint/2010/main" val="1165967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	Show the video and state the importance of taking breaks.</a:t>
            </a:r>
          </a:p>
          <a:p>
            <a:endParaRPr lang="en-US" dirty="0"/>
          </a:p>
          <a:p>
            <a:r>
              <a:rPr lang="en-US" dirty="0"/>
              <a:t>Trainer: Let’s see this short video(s) and see if you can tell me who may be generating more heat.</a:t>
            </a:r>
          </a:p>
          <a:p>
            <a:endParaRPr lang="en-US" dirty="0"/>
          </a:p>
          <a:p>
            <a:r>
              <a:rPr lang="en-US" dirty="0"/>
              <a:t>Recent studies had shown that the piece-rate system may increase the risk for heat related illnesses because it encourages a faster pace of work. It also prevents workers from taking water breaks – which is essential to replace water lost by sweating – and rest breaks that help your body to cool down. We understand that your pay depends of how much you are making per day, but you should also be aware that if you burn out, you may be out for a while, and you will not be able to work. </a:t>
            </a: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22</a:t>
            </a:fld>
            <a:endParaRPr lang="en-US" dirty="0"/>
          </a:p>
        </p:txBody>
      </p:sp>
    </p:spTree>
    <p:extLst>
      <p:ext uri="{BB962C8B-B14F-4D97-AF65-F5344CB8AC3E}">
        <p14:creationId xmlns:p14="http://schemas.microsoft.com/office/powerpoint/2010/main" val="3684414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arenR"/>
            </a:pPr>
            <a:r>
              <a:rPr lang="en-US" sz="1800" b="1" dirty="0">
                <a:effectLst/>
                <a:latin typeface="Arial" panose="020B0604020202020204" pitchFamily="34" charset="0"/>
                <a:ea typeface="DengXian" panose="02010600030101010101" pitchFamily="2" charset="-122"/>
                <a:cs typeface="Times New Roman" panose="02020603050405020304" pitchFamily="18" charset="0"/>
              </a:rPr>
              <a:t>Ask the question on the slide. Allow participants to answer the question.</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2155127-CA1E-478F-BA63-AAB13D71007A}"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6450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Arial" panose="020B0604020202020204" pitchFamily="34" charset="0"/>
                <a:ea typeface="DengXian" panose="02010600030101010101" pitchFamily="2" charset="-122"/>
              </a:rPr>
              <a:t>Transition: </a:t>
            </a:r>
            <a:r>
              <a:rPr lang="en-US" sz="1800" dirty="0">
                <a:effectLst/>
                <a:latin typeface="Arial" panose="020B0604020202020204" pitchFamily="34" charset="0"/>
                <a:ea typeface="DengXian" panose="02010600030101010101" pitchFamily="2" charset="-122"/>
              </a:rPr>
              <a:t>We already covered the main idea that heat illness is caused by dehydration because farmworkers sweat so much, and that the main reason farmworkers sweat so much is because of environmental conditions and how hard farmworkers work. But there are other physical and health conditions that will increase our risk to the heat.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b="1" dirty="0">
                <a:effectLst/>
                <a:latin typeface="Arial" panose="020B0604020202020204" pitchFamily="34" charset="0"/>
                <a:ea typeface="DengXian" panose="02010600030101010101" pitchFamily="2" charset="-122"/>
                <a:cs typeface="Times New Roman" panose="02020603050405020304" pitchFamily="18" charset="0"/>
              </a:rPr>
              <a:t>Ask participants what health factors would put a person at greater risk. Wait for participants to respond.</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mj-lt"/>
              <a:buAutoNum type="arabicParenR"/>
            </a:pPr>
            <a:r>
              <a:rPr lang="en-US" sz="1800" b="1" dirty="0">
                <a:effectLst/>
                <a:latin typeface="Arial" panose="020B0604020202020204" pitchFamily="34" charset="0"/>
                <a:ea typeface="DengXian" panose="02010600030101010101" pitchFamily="2" charset="-122"/>
                <a:cs typeface="Times New Roman" panose="02020603050405020304" pitchFamily="18" charset="0"/>
              </a:rPr>
              <a:t>Discuss some factors and health conditions related to heat illness.</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DengXian" panose="02010600030101010101" pitchFamily="2" charset="-122"/>
              </a:rPr>
              <a:t>Trainer: </a:t>
            </a:r>
            <a:r>
              <a:rPr lang="en-US" sz="1800" dirty="0">
                <a:effectLst/>
                <a:latin typeface="Arial" panose="020B0604020202020204" pitchFamily="34" charset="0"/>
                <a:ea typeface="DengXian" panose="02010600030101010101" pitchFamily="2" charset="-122"/>
              </a:rPr>
              <a:t>These are a few factors and health conditions that can put someone at a greater risk of heat illness: </a:t>
            </a:r>
            <a:r>
              <a:rPr lang="en-US" sz="1800" b="1" dirty="0">
                <a:effectLst/>
                <a:latin typeface="Arial" panose="020B0604020202020204" pitchFamily="34" charset="0"/>
                <a:ea typeface="DengXian" panose="02010600030101010101" pitchFamily="2" charset="-122"/>
              </a:rPr>
              <a:t>age, weight, pregnancy, past health-related illness, heart conditions, diabetes, and certain medications </a:t>
            </a:r>
            <a:r>
              <a:rPr lang="en-US" sz="1800" dirty="0">
                <a:effectLst/>
                <a:latin typeface="Arial" panose="020B0604020202020204" pitchFamily="34" charset="0"/>
                <a:ea typeface="DengXian" panose="02010600030101010101" pitchFamily="2" charset="-122"/>
              </a:rPr>
              <a:t>such as…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800" dirty="0">
                <a:effectLst/>
                <a:latin typeface="Arial" panose="020B0604020202020204" pitchFamily="34" charset="0"/>
                <a:ea typeface="DengXian" panose="02010600030101010101" pitchFamily="2" charset="-122"/>
                <a:cs typeface="Times New Roman" panose="02020603050405020304" pitchFamily="18" charset="0"/>
              </a:rPr>
              <a:t>Allergy medicines (antihistamines)</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800" dirty="0">
                <a:effectLst/>
                <a:latin typeface="Arial" panose="020B0604020202020204" pitchFamily="34" charset="0"/>
                <a:ea typeface="DengXian" panose="02010600030101010101" pitchFamily="2" charset="-122"/>
                <a:cs typeface="Times New Roman" panose="02020603050405020304" pitchFamily="18" charset="0"/>
              </a:rPr>
              <a:t>Cough and cold medicines</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800" dirty="0">
                <a:effectLst/>
                <a:latin typeface="Arial" panose="020B0604020202020204" pitchFamily="34" charset="0"/>
                <a:ea typeface="DengXian" panose="02010600030101010101" pitchFamily="2" charset="-122"/>
                <a:cs typeface="Times New Roman" panose="02020603050405020304" pitchFamily="18" charset="0"/>
              </a:rPr>
              <a:t>Blood pressure and heart medicines</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800" dirty="0">
                <a:effectLst/>
                <a:latin typeface="Arial" panose="020B0604020202020204" pitchFamily="34" charset="0"/>
                <a:ea typeface="DengXian" panose="02010600030101010101" pitchFamily="2" charset="-122"/>
                <a:cs typeface="Times New Roman" panose="02020603050405020304" pitchFamily="18" charset="0"/>
              </a:rPr>
              <a:t>Irritable bladder or bowel medicines</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800" dirty="0">
                <a:effectLst/>
                <a:latin typeface="Arial" panose="020B0604020202020204" pitchFamily="34" charset="0"/>
                <a:ea typeface="DengXian" panose="02010600030101010101" pitchFamily="2" charset="-122"/>
                <a:cs typeface="Times New Roman" panose="02020603050405020304" pitchFamily="18" charset="0"/>
              </a:rPr>
              <a:t>Laxatives</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800" dirty="0">
                <a:effectLst/>
                <a:latin typeface="Arial" panose="020B0604020202020204" pitchFamily="34" charset="0"/>
                <a:ea typeface="DengXian" panose="02010600030101010101" pitchFamily="2" charset="-122"/>
                <a:cs typeface="Times New Roman" panose="02020603050405020304" pitchFamily="18" charset="0"/>
              </a:rPr>
              <a:t>Mental health medicines</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800" dirty="0">
                <a:effectLst/>
                <a:latin typeface="Arial" panose="020B0604020202020204" pitchFamily="34" charset="0"/>
                <a:ea typeface="DengXian" panose="02010600030101010101" pitchFamily="2" charset="-122"/>
                <a:cs typeface="Times New Roman" panose="02020603050405020304" pitchFamily="18" charset="0"/>
              </a:rPr>
              <a:t>Seizure medicines</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800" dirty="0">
                <a:effectLst/>
                <a:latin typeface="Arial" panose="020B0604020202020204" pitchFamily="34" charset="0"/>
                <a:ea typeface="DengXian" panose="02010600030101010101" pitchFamily="2" charset="-122"/>
                <a:cs typeface="Times New Roman" panose="02020603050405020304" pitchFamily="18" charset="0"/>
              </a:rPr>
              <a:t>Thyroid pills</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If you have these, it would be good to talk to your doctor about the work you do and ask whether or not there are any special precautions you need to take.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b="1" dirty="0">
                <a:effectLst/>
                <a:latin typeface="Arial" panose="020B0604020202020204" pitchFamily="34" charset="0"/>
                <a:ea typeface="DengXian" panose="02010600030101010101" pitchFamily="2" charset="-122"/>
                <a:cs typeface="Times New Roman" panose="02020603050405020304" pitchFamily="18" charset="0"/>
              </a:rPr>
              <a:t>Go through the four key points listed on the slide.</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DengXian" panose="02010600030101010101" pitchFamily="2" charset="-122"/>
              </a:rPr>
              <a:t>Trainer:</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DengXian" panose="02010600030101010101" pitchFamily="2" charset="-122"/>
              </a:rPr>
              <a:t>Age</a:t>
            </a:r>
            <a:r>
              <a:rPr lang="en-US" sz="1800" dirty="0">
                <a:effectLst/>
                <a:latin typeface="Arial" panose="020B0604020202020204" pitchFamily="34" charset="0"/>
                <a:ea typeface="DengXian" panose="02010600030101010101" pitchFamily="2" charset="-122"/>
              </a:rPr>
              <a:t> is an important factor because the amount of water we have in our body change overtime. When we are young we have more water, when we become older we have less water, so if we are not well hydrated we will be more at risk to HRI.</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DengXian" panose="02010600030101010101" pitchFamily="2" charset="-122"/>
              </a:rPr>
              <a:t>Weight </a:t>
            </a:r>
            <a:r>
              <a:rPr lang="en-US" sz="1800" dirty="0">
                <a:effectLst/>
                <a:latin typeface="Arial" panose="020B0604020202020204" pitchFamily="34" charset="0"/>
                <a:ea typeface="DengXian" panose="02010600030101010101" pitchFamily="2" charset="-122"/>
              </a:rPr>
              <a:t>is important because the fatter we are the more heat we are going to produce, on the contrary a well fit person may decrease the risk of HRI.</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DengXian" panose="02010600030101010101" pitchFamily="2" charset="-122"/>
              </a:rPr>
              <a:t>Pregnancy</a:t>
            </a:r>
            <a:r>
              <a:rPr lang="en-US" sz="1800" dirty="0">
                <a:effectLst/>
                <a:latin typeface="Arial" panose="020B0604020202020204" pitchFamily="34" charset="0"/>
                <a:ea typeface="DengXian" panose="02010600030101010101" pitchFamily="2" charset="-122"/>
              </a:rPr>
              <a:t> tent to elevate the temperature in the body, which may increase the risk of HRI.</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Finally, many </a:t>
            </a:r>
            <a:r>
              <a:rPr lang="en-US" sz="1800" b="1" dirty="0">
                <a:effectLst/>
                <a:latin typeface="Arial" panose="020B0604020202020204" pitchFamily="34" charset="0"/>
                <a:ea typeface="DengXian" panose="02010600030101010101" pitchFamily="2" charset="-122"/>
              </a:rPr>
              <a:t>medications</a:t>
            </a:r>
            <a:r>
              <a:rPr lang="en-US" sz="1800" dirty="0">
                <a:effectLst/>
                <a:latin typeface="Arial" panose="020B0604020202020204" pitchFamily="34" charset="0"/>
                <a:ea typeface="DengXian" panose="02010600030101010101" pitchFamily="2" charset="-122"/>
              </a:rPr>
              <a:t> increase our risk because they will increase the amount of water we have.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b="1" dirty="0">
                <a:effectLst/>
                <a:latin typeface="Arial" panose="020B0604020202020204" pitchFamily="34" charset="0"/>
                <a:ea typeface="DengXian" panose="02010600030101010101" pitchFamily="2" charset="-122"/>
                <a:cs typeface="Times New Roman" panose="02020603050405020304" pitchFamily="18" charset="0"/>
              </a:rPr>
              <a:t>Ask participants how to prevent heat stress while working in the fields. Wait for participants to respond.</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25</a:t>
            </a:fld>
            <a:endParaRPr lang="en-US" dirty="0"/>
          </a:p>
        </p:txBody>
      </p:sp>
    </p:spTree>
    <p:extLst>
      <p:ext uri="{BB962C8B-B14F-4D97-AF65-F5344CB8AC3E}">
        <p14:creationId xmlns:p14="http://schemas.microsoft.com/office/powerpoint/2010/main" val="1319625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arenR"/>
            </a:pPr>
            <a:r>
              <a:rPr lang="en-US" sz="1800" b="1" dirty="0">
                <a:effectLst/>
                <a:latin typeface="Arial" panose="020B0604020202020204" pitchFamily="34" charset="0"/>
                <a:ea typeface="DengXian" panose="02010600030101010101" pitchFamily="2" charset="-122"/>
                <a:cs typeface="Times New Roman" panose="02020603050405020304" pitchFamily="18" charset="0"/>
              </a:rPr>
              <a:t>Ask participants if they drink coffee in the morning.</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mj-lt"/>
              <a:buAutoNum type="arabicParenR"/>
            </a:pPr>
            <a:r>
              <a:rPr lang="en-US" sz="1800" b="1" dirty="0">
                <a:effectLst/>
                <a:latin typeface="Arial" panose="020B0604020202020204" pitchFamily="34" charset="0"/>
                <a:ea typeface="DengXian" panose="02010600030101010101" pitchFamily="2" charset="-122"/>
                <a:cs typeface="Times New Roman" panose="02020603050405020304" pitchFamily="18" charset="0"/>
              </a:rPr>
              <a:t>Explain “diuretic” by using coffee as an example.</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Script: Well, </a:t>
            </a:r>
            <a:r>
              <a:rPr lang="en-US" sz="1800" b="1" dirty="0">
                <a:effectLst/>
                <a:latin typeface="Arial" panose="020B0604020202020204" pitchFamily="34" charset="0"/>
                <a:ea typeface="DengXian" panose="02010600030101010101" pitchFamily="2" charset="-122"/>
              </a:rPr>
              <a:t>the caffeine in coffee </a:t>
            </a:r>
            <a:r>
              <a:rPr lang="en-US" sz="1800" dirty="0">
                <a:effectLst/>
                <a:latin typeface="Arial" panose="020B0604020202020204" pitchFamily="34" charset="0"/>
                <a:ea typeface="DengXian" panose="02010600030101010101" pitchFamily="2" charset="-122"/>
              </a:rPr>
              <a:t>is a diuretic. What does a diuretic do? … It makes you excrete water – primarily by increasing how often how much you have to pee! The more you pee the more water you lose, and the more likely you are to get dehydrated. So, if you drink coffee in the morning, drink a glass of water, before and after the coffee to replenish the water you will be losing. The other option is not to drink coffee, and drink just water.</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DengXian" panose="02010600030101010101" pitchFamily="2" charset="-122"/>
              </a:rPr>
              <a:t>Energy drinks</a:t>
            </a:r>
            <a:r>
              <a:rPr lang="en-US" sz="1800" dirty="0">
                <a:effectLst/>
                <a:latin typeface="Arial" panose="020B0604020202020204" pitchFamily="34" charset="0"/>
                <a:ea typeface="DengXian" panose="02010600030101010101" pitchFamily="2" charset="-122"/>
              </a:rPr>
              <a:t> make us feel stronger because they have a lot of caffeine: more than most other drinks. However, because of that caffeine, they are cause you to pee more. Again, if you drink them, drink additional water to compensate for the water you will lose; or just stop drinking them, not just for the caffeine, but because the amount of sugar they have. We will be back to sugar next, but for now:</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b="1" dirty="0">
                <a:effectLst/>
                <a:latin typeface="Arial" panose="020B0604020202020204" pitchFamily="34" charset="0"/>
                <a:ea typeface="DengXian" panose="02010600030101010101" pitchFamily="2" charset="-122"/>
                <a:cs typeface="Times New Roman" panose="02020603050405020304" pitchFamily="18" charset="0"/>
              </a:rPr>
              <a:t>Ask participants if they know other common diuretics.</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mj-lt"/>
              <a:buAutoNum type="arabicParenR"/>
            </a:pPr>
            <a:r>
              <a:rPr lang="en-US" sz="1800" b="1" dirty="0">
                <a:effectLst/>
                <a:latin typeface="Arial" panose="020B0604020202020204" pitchFamily="34" charset="0"/>
                <a:ea typeface="DengXian" panose="02010600030101010101" pitchFamily="2" charset="-122"/>
                <a:cs typeface="Times New Roman" panose="02020603050405020304" pitchFamily="18" charset="0"/>
              </a:rPr>
              <a:t>Point out that alcohol is another common diuretic.</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DengXian" panose="02010600030101010101" pitchFamily="2" charset="-122"/>
              </a:rPr>
              <a:t>Trainer: </a:t>
            </a:r>
            <a:r>
              <a:rPr lang="en-US" sz="1800" dirty="0">
                <a:effectLst/>
                <a:latin typeface="Arial" panose="020B0604020202020204" pitchFamily="34" charset="0"/>
                <a:ea typeface="DengXian" panose="02010600030101010101" pitchFamily="2" charset="-122"/>
              </a:rPr>
              <a:t>Alcohol is another common diuretic. Think about it, what do you feel when you have a hangover?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800" dirty="0">
                <a:effectLst/>
                <a:latin typeface="Arial" panose="020B0604020202020204" pitchFamily="34" charset="0"/>
                <a:ea typeface="DengXian" panose="02010600030101010101" pitchFamily="2" charset="-122"/>
                <a:cs typeface="Times New Roman" panose="02020603050405020304" pitchFamily="18" charset="0"/>
              </a:rPr>
              <a:t>Thirst</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800" dirty="0">
                <a:effectLst/>
                <a:latin typeface="Arial" panose="020B0604020202020204" pitchFamily="34" charset="0"/>
                <a:ea typeface="DengXian" panose="02010600030101010101" pitchFamily="2" charset="-122"/>
                <a:cs typeface="Times New Roman" panose="02020603050405020304" pitchFamily="18" charset="0"/>
              </a:rPr>
              <a:t>Headache</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800" dirty="0">
                <a:effectLst/>
                <a:latin typeface="Arial" panose="020B0604020202020204" pitchFamily="34" charset="0"/>
                <a:ea typeface="DengXian" panose="02010600030101010101" pitchFamily="2" charset="-122"/>
                <a:cs typeface="Times New Roman" panose="02020603050405020304" pitchFamily="18" charset="0"/>
              </a:rPr>
              <a:t>Dizziness</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800" dirty="0">
                <a:effectLst/>
                <a:latin typeface="Arial" panose="020B0604020202020204" pitchFamily="34" charset="0"/>
                <a:ea typeface="DengXian" panose="02010600030101010101" pitchFamily="2" charset="-122"/>
                <a:cs typeface="Times New Roman" panose="02020603050405020304" pitchFamily="18" charset="0"/>
              </a:rPr>
              <a:t>upset stomach</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800" dirty="0">
                <a:effectLst/>
                <a:latin typeface="Arial" panose="020B0604020202020204" pitchFamily="34" charset="0"/>
                <a:ea typeface="DengXian" panose="02010600030101010101" pitchFamily="2" charset="-122"/>
                <a:cs typeface="Times New Roman" panose="02020603050405020304" pitchFamily="18" charset="0"/>
              </a:rPr>
              <a:t>Chills  </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All of these are caused primarily by dehydration. Think about, if drank 10 beers last night – how many times did you go to the bathroom to pee – probably at least 10 times. So alcohol always leaves you more dehydrated: never drink alcoholic beverages in an attempt to replace fluids.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26</a:t>
            </a:fld>
            <a:endParaRPr lang="en-US" dirty="0"/>
          </a:p>
        </p:txBody>
      </p:sp>
    </p:spTree>
    <p:extLst>
      <p:ext uri="{BB962C8B-B14F-4D97-AF65-F5344CB8AC3E}">
        <p14:creationId xmlns:p14="http://schemas.microsoft.com/office/powerpoint/2010/main" val="16733256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	Explain that sugary beverages will affect how human body deal with heat (Soda, sport drinks, coconut water).</a:t>
            </a:r>
          </a:p>
          <a:p>
            <a:endParaRPr lang="en-US" dirty="0"/>
          </a:p>
          <a:p>
            <a:r>
              <a:rPr lang="en-US" dirty="0"/>
              <a:t>Trainer: Remember what we talk about a good circulation and sweating to control heat. Sugary beverages affect your circulation and increase your desire to go to the bathroom. It is true, water alone may not be enough for your body to stay healthy in the fields. When we sweat we are also losing electrolytes, just like we talked about it before. And you may be able to get some of those elements on sodas or even beer, but they can also affect how you deal with heat. </a:t>
            </a:r>
          </a:p>
          <a:p>
            <a:endParaRPr lang="en-US" dirty="0"/>
          </a:p>
          <a:p>
            <a:r>
              <a:rPr lang="en-US" dirty="0"/>
              <a:t>The so called sport drinks are a bit better than regular sodas, but they still have good amount of sugar. For example, a can of coke has 10 table spoon of sugar, coconut water have 4, and your lemonade will have as much sugar as you please, some people will do their own drink adding a bit of salt to it. </a:t>
            </a:r>
          </a:p>
          <a:p>
            <a:endParaRPr lang="en-US" dirty="0"/>
          </a:p>
          <a:p>
            <a:r>
              <a:rPr lang="en-US" dirty="0"/>
              <a:t>Water, like food, has a process for our body to absorb it. You do not eat and go to the bathroom then, later. The water is the same. The human body can take between 5-120 minutes to absorb all the water and carry it into the bloodstream. The great difference in absorption time is due to different factors. For example, when you have an empty stomach, the water is absorbed in just 5 minutes, but with a stoma, it will take at least 45 minutes.</a:t>
            </a:r>
          </a:p>
          <a:p>
            <a:endParaRPr lang="en-US" dirty="0"/>
          </a:p>
          <a:p>
            <a:r>
              <a:rPr lang="en-US" dirty="0"/>
              <a:t>Finally, I have seen much and more coconut water in stores, that's good, but look at the labels and check that they do not have extra sugar, most of them have, but there are also some that do not have extra sugar in the can.</a:t>
            </a:r>
          </a:p>
          <a:p>
            <a:endParaRPr lang="en-US" dirty="0"/>
          </a:p>
        </p:txBody>
      </p:sp>
      <p:sp>
        <p:nvSpPr>
          <p:cNvPr id="4" name="Slide Number Placeholder 3"/>
          <p:cNvSpPr>
            <a:spLocks noGrp="1"/>
          </p:cNvSpPr>
          <p:nvPr>
            <p:ph type="sldNum" sz="quarter" idx="5"/>
          </p:nvPr>
        </p:nvSpPr>
        <p:spPr/>
        <p:txBody>
          <a:bodyPr/>
          <a:lstStyle/>
          <a:p>
            <a:fld id="{18AC3208-2F51-4967-8C7C-7DD63E3F54D4}" type="slidenum">
              <a:rPr lang="en-US" smtClean="0"/>
              <a:t>27</a:t>
            </a:fld>
            <a:endParaRPr lang="en-US" dirty="0"/>
          </a:p>
        </p:txBody>
      </p:sp>
    </p:spTree>
    <p:extLst>
      <p:ext uri="{BB962C8B-B14F-4D97-AF65-F5344CB8AC3E}">
        <p14:creationId xmlns:p14="http://schemas.microsoft.com/office/powerpoint/2010/main" val="1796493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28</a:t>
            </a:fld>
            <a:endParaRPr lang="en-US" dirty="0"/>
          </a:p>
        </p:txBody>
      </p:sp>
    </p:spTree>
    <p:extLst>
      <p:ext uri="{BB962C8B-B14F-4D97-AF65-F5344CB8AC3E}">
        <p14:creationId xmlns:p14="http://schemas.microsoft.com/office/powerpoint/2010/main" val="3639455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Most people don't know that heavy foods add directly to body heat. Heavy meals contribute to overheating of the body in two ways. First, digesting food is work for the body. Therefore, the digestive process creates "exertional heat," due to the work being done. Second, digesting heavy foods is "heavy lifting" - to accomplish that heavy lifting, your body sends more blood to your stomach, which means your blood circulates less and helps less to cool your body.</a:t>
            </a:r>
          </a:p>
          <a:p>
            <a:endParaRPr lang="en-US" dirty="0"/>
          </a:p>
          <a:p>
            <a:r>
              <a:rPr lang="en-US" dirty="0"/>
              <a:t>Trainer: ASK</a:t>
            </a:r>
          </a:p>
          <a:p>
            <a:endParaRPr lang="en-US" dirty="0"/>
          </a:p>
          <a:p>
            <a:r>
              <a:rPr lang="en-US" dirty="0"/>
              <a:t>Can you give us some examples of foods that are difficult to digest, and should be avoided at least during the working day, and some examples of foods that are easy to digest?</a:t>
            </a:r>
          </a:p>
          <a:p>
            <a:endParaRPr lang="en-US" dirty="0"/>
          </a:p>
          <a:p>
            <a:r>
              <a:rPr lang="en-US" dirty="0"/>
              <a:t>WAIT FOR PARTICIPANTS TO RESPOND/ENCOURAGE THEM TO RESPOND</a:t>
            </a:r>
          </a:p>
          <a:p>
            <a:r>
              <a:rPr lang="en-US" dirty="0"/>
              <a:t>IF NECESSARY, ASK FURTHER QUESTIONS TO CLARIFY</a:t>
            </a:r>
          </a:p>
          <a:p>
            <a:r>
              <a:rPr lang="en-US" dirty="0"/>
              <a:t>WHEN NECESSARY, SAY POSITIVE THINGS TO PARTICIPANTS</a:t>
            </a:r>
          </a:p>
          <a:p>
            <a:endParaRPr lang="en-US" dirty="0"/>
          </a:p>
          <a:p>
            <a:r>
              <a:rPr lang="en-US" dirty="0"/>
              <a:t>Trainer: TALK ABOUT FOODS NOT TO EAT WHILE WORKING IN THE FIELDS</a:t>
            </a:r>
          </a:p>
          <a:p>
            <a:endParaRPr lang="en-US" dirty="0"/>
          </a:p>
          <a:p>
            <a:r>
              <a:rPr lang="en-US" dirty="0"/>
              <a:t>Fried food, especially if it is breaded, such as milanesa, or fried chicken.</a:t>
            </a:r>
          </a:p>
          <a:p>
            <a:r>
              <a:rPr lang="en-US" dirty="0"/>
              <a:t>Fatty tacos, such as al pastor, or tripas.</a:t>
            </a:r>
          </a:p>
          <a:p>
            <a:r>
              <a:rPr lang="en-US" dirty="0"/>
              <a:t>Junk and sugary foods like donuts and sweet breads</a:t>
            </a:r>
          </a:p>
          <a:p>
            <a:r>
              <a:rPr lang="en-US" dirty="0"/>
              <a:t>Buttery food such as fritangas, mole, tamales, gorditas or popusas.</a:t>
            </a:r>
          </a:p>
          <a:p>
            <a:endParaRPr lang="en-US" dirty="0"/>
          </a:p>
          <a:p>
            <a:r>
              <a:rPr lang="en-US" dirty="0"/>
              <a:t>Your most important meals should be your breakfast, because it is the coolest part of the day, and your chores will help you digest those foods. It may be a good idea to keep your midday meal light and fresh. Try to rest for a while after eating. Once your workday is over, you can eat a little heavier.</a:t>
            </a:r>
          </a:p>
          <a:p>
            <a:endParaRPr lang="en-US" dirty="0"/>
          </a:p>
          <a:p>
            <a:r>
              <a:rPr lang="en-US" dirty="0"/>
              <a:t>We know that many of you don't have time to cook until you get home from work, so, if possible, try to cook with less oil and less sugar.</a:t>
            </a:r>
          </a:p>
        </p:txBody>
      </p:sp>
      <p:sp>
        <p:nvSpPr>
          <p:cNvPr id="4" name="Slide Number Placeholder 3"/>
          <p:cNvSpPr>
            <a:spLocks noGrp="1"/>
          </p:cNvSpPr>
          <p:nvPr>
            <p:ph type="sldNum" sz="quarter" idx="5"/>
          </p:nvPr>
        </p:nvSpPr>
        <p:spPr/>
        <p:txBody>
          <a:bodyPr/>
          <a:lstStyle/>
          <a:p>
            <a:fld id="{18AC3208-2F51-4967-8C7C-7DD63E3F54D4}" type="slidenum">
              <a:rPr lang="en-US" smtClean="0"/>
              <a:t>29</a:t>
            </a:fld>
            <a:endParaRPr lang="en-US" dirty="0"/>
          </a:p>
        </p:txBody>
      </p:sp>
    </p:spTree>
    <p:extLst>
      <p:ext uri="{BB962C8B-B14F-4D97-AF65-F5344CB8AC3E}">
        <p14:creationId xmlns:p14="http://schemas.microsoft.com/office/powerpoint/2010/main" val="4064553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An example of healthier food.</a:t>
            </a:r>
          </a:p>
        </p:txBody>
      </p:sp>
      <p:sp>
        <p:nvSpPr>
          <p:cNvPr id="4" name="Slide Number Placeholder 3"/>
          <p:cNvSpPr>
            <a:spLocks noGrp="1"/>
          </p:cNvSpPr>
          <p:nvPr>
            <p:ph type="sldNum" sz="quarter" idx="5"/>
          </p:nvPr>
        </p:nvSpPr>
        <p:spPr/>
        <p:txBody>
          <a:bodyPr/>
          <a:lstStyle/>
          <a:p>
            <a:fld id="{18AC3208-2F51-4967-8C7C-7DD63E3F54D4}" type="slidenum">
              <a:rPr lang="en-US" smtClean="0"/>
              <a:t>30</a:t>
            </a:fld>
            <a:endParaRPr lang="en-US" dirty="0"/>
          </a:p>
        </p:txBody>
      </p:sp>
    </p:spTree>
    <p:extLst>
      <p:ext uri="{BB962C8B-B14F-4D97-AF65-F5344CB8AC3E}">
        <p14:creationId xmlns:p14="http://schemas.microsoft.com/office/powerpoint/2010/main" val="768301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18AC3208-2F51-4967-8C7C-7DD63E3F54D4}" type="slidenum">
              <a:rPr lang="en-US" smtClean="0"/>
              <a:t>3</a:t>
            </a:fld>
            <a:endParaRPr lang="en-US" dirty="0"/>
          </a:p>
        </p:txBody>
      </p:sp>
    </p:spTree>
    <p:extLst>
      <p:ext uri="{BB962C8B-B14F-4D97-AF65-F5344CB8AC3E}">
        <p14:creationId xmlns:p14="http://schemas.microsoft.com/office/powerpoint/2010/main" val="17829737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	Ask participants if they know the meaning of “heat tolerance” or “acclimation”. Wait for participants to respond.</a:t>
            </a:r>
          </a:p>
          <a:p>
            <a:r>
              <a:rPr lang="en-US" dirty="0"/>
              <a:t>2)	Explain “heat tolerance” or “acclimation” through example.</a:t>
            </a:r>
          </a:p>
          <a:p>
            <a:endParaRPr lang="en-US" dirty="0"/>
          </a:p>
          <a:p>
            <a:r>
              <a:rPr lang="en-US" dirty="0"/>
              <a:t>Trainer: The basic idea is that it takes time for people to “get used” to the heat or the humidity, or it takes time for people to get used to the type of work that is done in the fields.</a:t>
            </a:r>
          </a:p>
          <a:p>
            <a:endParaRPr lang="en-US" dirty="0"/>
          </a:p>
          <a:p>
            <a:r>
              <a:rPr lang="en-US" dirty="0"/>
              <a:t>Did you remember when I told you the story of the Zacatepec Soccer Team? The players of that team were used to play under very hot conditions. Their body was acclimatized to the heat, while the visiting players were not. Our body, like the body of that pinging may not be used to the heat of the desert. Acclimation is the process by which you become physically adjusted to the temperature of your environment. </a:t>
            </a:r>
          </a:p>
          <a:p>
            <a:endParaRPr lang="en-US" dirty="0"/>
          </a:p>
          <a:p>
            <a:r>
              <a:rPr lang="en-US" dirty="0"/>
              <a:t>3)	Stress the following main points</a:t>
            </a:r>
          </a:p>
          <a:p>
            <a:r>
              <a:rPr lang="en-US" dirty="0"/>
              <a:t>	Individuals who aren’t used to heat, must be extra careful. </a:t>
            </a:r>
          </a:p>
          <a:p>
            <a:r>
              <a:rPr lang="en-US" dirty="0"/>
              <a:t>	No heat tolerance = higher risk for heat-stress. </a:t>
            </a:r>
          </a:p>
          <a:p>
            <a:r>
              <a:rPr lang="en-US" dirty="0"/>
              <a:t>	Humans get used to the heat within 4 to 14 days. But they can also lost their acclimatization as quick as in 2 days.  </a:t>
            </a:r>
          </a:p>
          <a:p>
            <a:r>
              <a:rPr lang="en-US" dirty="0"/>
              <a:t>	Pay special attention to new and returning workers.</a:t>
            </a:r>
          </a:p>
          <a:p>
            <a:endParaRPr lang="en-US" dirty="0"/>
          </a:p>
          <a:p>
            <a:r>
              <a:rPr lang="en-US" dirty="0"/>
              <a:t>4)	Point out the following groups that need to be extra careful.</a:t>
            </a:r>
          </a:p>
          <a:p>
            <a:r>
              <a:rPr lang="en-US" dirty="0"/>
              <a:t>	New employees </a:t>
            </a:r>
          </a:p>
          <a:p>
            <a:r>
              <a:rPr lang="en-US" dirty="0"/>
              <a:t>	People just back from being sick</a:t>
            </a:r>
          </a:p>
          <a:p>
            <a:r>
              <a:rPr lang="en-US" dirty="0"/>
              <a:t>	Anyone absent for more than 2 weeks</a:t>
            </a:r>
          </a:p>
          <a:p>
            <a:r>
              <a:rPr lang="en-US" dirty="0"/>
              <a:t>	People who have just moved from a cooler climate </a:t>
            </a: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31</a:t>
            </a:fld>
            <a:endParaRPr lang="en-US" dirty="0"/>
          </a:p>
        </p:txBody>
      </p:sp>
    </p:spTree>
    <p:extLst>
      <p:ext uri="{BB962C8B-B14F-4D97-AF65-F5344CB8AC3E}">
        <p14:creationId xmlns:p14="http://schemas.microsoft.com/office/powerpoint/2010/main" val="1404895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Ask the question on the slide. Allow participants to answer the question.</a:t>
            </a:r>
          </a:p>
        </p:txBody>
      </p:sp>
      <p:sp>
        <p:nvSpPr>
          <p:cNvPr id="4" name="Slide Number Placeholder 3"/>
          <p:cNvSpPr>
            <a:spLocks noGrp="1"/>
          </p:cNvSpPr>
          <p:nvPr>
            <p:ph type="sldNum" sz="quarter" idx="10"/>
          </p:nvPr>
        </p:nvSpPr>
        <p:spPr/>
        <p:txBody>
          <a:bodyPr/>
          <a:lstStyle/>
          <a:p>
            <a:fld id="{18AC3208-2F51-4967-8C7C-7DD63E3F54D4}" type="slidenum">
              <a:rPr lang="en-US" smtClean="0"/>
              <a:t>32</a:t>
            </a:fld>
            <a:endParaRPr lang="en-US" dirty="0"/>
          </a:p>
        </p:txBody>
      </p:sp>
    </p:spTree>
    <p:extLst>
      <p:ext uri="{BB962C8B-B14F-4D97-AF65-F5344CB8AC3E}">
        <p14:creationId xmlns:p14="http://schemas.microsoft.com/office/powerpoint/2010/main" val="752426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2988" y="525463"/>
            <a:ext cx="4672012" cy="2628900"/>
          </a:xfrm>
        </p:spPr>
      </p:sp>
      <p:sp>
        <p:nvSpPr>
          <p:cNvPr id="3" name="Notes Placeholder 2"/>
          <p:cNvSpPr>
            <a:spLocks noGrp="1"/>
          </p:cNvSpPr>
          <p:nvPr>
            <p:ph type="body" idx="1"/>
          </p:nvPr>
        </p:nvSpPr>
        <p:spPr/>
        <p:txBody>
          <a:bodyPr/>
          <a:lstStyle/>
          <a:p>
            <a:r>
              <a:rPr lang="en-US" dirty="0"/>
              <a:t>1)	Stress the importance of drinking water.</a:t>
            </a:r>
          </a:p>
          <a:p>
            <a:endParaRPr lang="en-US" dirty="0"/>
          </a:p>
          <a:p>
            <a:r>
              <a:rPr lang="en-US" dirty="0"/>
              <a:t>Trainer: The key idea for preventing heat illnesses is to drink water.  There is really no such thing as drinking too much water – so don’t hold back on drinking water.  </a:t>
            </a:r>
          </a:p>
          <a:p>
            <a:endParaRPr lang="en-US" dirty="0"/>
          </a:p>
          <a:p>
            <a:r>
              <a:rPr lang="en-US" dirty="0"/>
              <a:t>We understand that some of you have suffered or have seen others suffer from dizziness or vomiting from drinking lots of water. It's not that the water makes them sick, it's that a lot of water without electrolytes causes the body to lose salts. Many of you do not want to drink a lot of water because they go to the bathroom, it is better to lose a little time, than to get sick from the heat. Sweating could reduce the urge to go to the bathroom.</a:t>
            </a:r>
          </a:p>
          <a:p>
            <a:endParaRPr lang="en-US" dirty="0"/>
          </a:p>
        </p:txBody>
      </p:sp>
      <p:sp>
        <p:nvSpPr>
          <p:cNvPr id="4" name="Slide Number Placeholder 3"/>
          <p:cNvSpPr>
            <a:spLocks noGrp="1"/>
          </p:cNvSpPr>
          <p:nvPr>
            <p:ph type="sldNum" sz="quarter" idx="10"/>
          </p:nvPr>
        </p:nvSpPr>
        <p:spPr/>
        <p:txBody>
          <a:bodyPr/>
          <a:lstStyle/>
          <a:p>
            <a:pPr marL="0" marR="0" lvl="0" indent="0" algn="r" defTabSz="913544" rtl="0" eaLnBrk="1" fontAlgn="auto" latinLnBrk="0" hangingPunct="1">
              <a:lnSpc>
                <a:spcPct val="100000"/>
              </a:lnSpc>
              <a:spcBef>
                <a:spcPts val="0"/>
              </a:spcBef>
              <a:spcAft>
                <a:spcPts val="0"/>
              </a:spcAft>
              <a:buClrTx/>
              <a:buSzTx/>
              <a:buFontTx/>
              <a:buNone/>
              <a:tabLst/>
              <a:defRPr/>
            </a:pPr>
            <a:fld id="{18AC3208-2F51-4967-8C7C-7DD63E3F54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544"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68990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AC3208-2F51-4967-8C7C-7DD63E3F54D4}" type="slidenum">
              <a:rPr lang="en-US" smtClean="0"/>
              <a:t>34</a:t>
            </a:fld>
            <a:endParaRPr lang="en-US" dirty="0"/>
          </a:p>
        </p:txBody>
      </p:sp>
    </p:spTree>
    <p:extLst>
      <p:ext uri="{BB962C8B-B14F-4D97-AF65-F5344CB8AC3E}">
        <p14:creationId xmlns:p14="http://schemas.microsoft.com/office/powerpoint/2010/main" val="14600421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r>
              <a:rPr lang="en-US" sz="1200" b="1" dirty="0">
                <a:effectLst/>
                <a:latin typeface="Arial" panose="020B0604020202020204" pitchFamily="34" charset="0"/>
                <a:ea typeface="DengXian" panose="02010600030101010101" pitchFamily="2" charset="-122"/>
                <a:cs typeface="Times New Roman" panose="02020603050405020304" pitchFamily="18" charset="0"/>
              </a:rPr>
              <a:t>Point out the proper clothes that farmworkers should wear to prevent heat stress.</a:t>
            </a:r>
            <a:endParaRPr lang="en-US" sz="1200" dirty="0">
              <a:effectLst/>
              <a:latin typeface="DengXian" panose="02010600030101010101" pitchFamily="2" charset="-122"/>
              <a:ea typeface="DengXian" panose="02010600030101010101" pitchFamily="2" charset="-122"/>
              <a:cs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DengXian" panose="02010600030101010101" pitchFamily="2" charset="-122"/>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DengXian" panose="02010600030101010101" pitchFamily="2" charset="-122"/>
              </a:rPr>
              <a:t>Trainer:</a:t>
            </a:r>
            <a:r>
              <a:rPr lang="en-US" sz="1200" dirty="0">
                <a:effectLst/>
                <a:latin typeface="Arial" panose="020B0604020202020204" pitchFamily="34" charset="0"/>
                <a:ea typeface="Times New Roman" panose="02020603050405020304" pitchFamily="18" charset="0"/>
              </a:rPr>
              <a:t> Finally, farmworkers can prevent heat stress and related illnesses by being attentive to the clothes they wear while they are working</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200" b="1" dirty="0">
                <a:effectLst/>
                <a:latin typeface="Arial" panose="020B0604020202020204" pitchFamily="34" charset="0"/>
                <a:ea typeface="DengXian" panose="02010600030101010101" pitchFamily="2" charset="-122"/>
                <a:cs typeface="Times New Roman" panose="02020603050405020304" pitchFamily="18" charset="0"/>
              </a:rPr>
              <a:t>Ask participants what they think about this worker’s clothes?  Wait for participants to respond.</a:t>
            </a:r>
            <a:endParaRPr lang="en-US" sz="12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mj-lt"/>
              <a:buAutoNum type="arabicParenR"/>
            </a:pPr>
            <a:r>
              <a:rPr lang="en-US" sz="1200" b="1" dirty="0">
                <a:effectLst/>
                <a:latin typeface="Arial" panose="020B0604020202020204" pitchFamily="34" charset="0"/>
                <a:ea typeface="DengXian" panose="02010600030101010101" pitchFamily="2" charset="-122"/>
                <a:cs typeface="Times New Roman" panose="02020603050405020304" pitchFamily="18" charset="0"/>
              </a:rPr>
              <a:t>Discuss the worker’s clothes.</a:t>
            </a:r>
            <a:endParaRPr lang="en-US" sz="1200" dirty="0">
              <a:effectLst/>
              <a:latin typeface="DengXian" panose="02010600030101010101" pitchFamily="2" charset="-122"/>
              <a:ea typeface="DengXia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35</a:t>
            </a:fld>
            <a:endParaRPr lang="en-US" dirty="0"/>
          </a:p>
        </p:txBody>
      </p:sp>
    </p:spTree>
    <p:extLst>
      <p:ext uri="{BB962C8B-B14F-4D97-AF65-F5344CB8AC3E}">
        <p14:creationId xmlns:p14="http://schemas.microsoft.com/office/powerpoint/2010/main" val="9082305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r>
              <a:rPr lang="en-US" sz="1800" b="1" dirty="0">
                <a:effectLst/>
                <a:latin typeface="Arial" panose="020B0604020202020204" pitchFamily="34" charset="0"/>
                <a:ea typeface="DengXian" panose="02010600030101010101" pitchFamily="2" charset="-122"/>
                <a:cs typeface="Times New Roman" panose="02020603050405020304" pitchFamily="18" charset="0"/>
              </a:rPr>
              <a:t>Discuss the worker’s clothes.</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DengXian" panose="02010600030101010101" pitchFamily="2" charset="-122"/>
              </a:rPr>
              <a:t>Trainer:</a:t>
            </a:r>
            <a:r>
              <a:rPr lang="en-US" sz="1800" dirty="0">
                <a:effectLst/>
                <a:latin typeface="Arial" panose="020B0604020202020204" pitchFamily="34" charset="0"/>
                <a:ea typeface="DengXian" panose="02010600030101010101" pitchFamily="2" charset="-122"/>
              </a:rPr>
              <a:t> OSHA recommends, that field workers should wear light-colored, light-weight clothing and a wide brim hat to prevent heat-stress.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36</a:t>
            </a:fld>
            <a:endParaRPr lang="en-US" dirty="0"/>
          </a:p>
        </p:txBody>
      </p:sp>
    </p:spTree>
    <p:extLst>
      <p:ext uri="{BB962C8B-B14F-4D97-AF65-F5344CB8AC3E}">
        <p14:creationId xmlns:p14="http://schemas.microsoft.com/office/powerpoint/2010/main" val="3921293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Transition: The last thing we need to talk about today is the signs and symptoms of heat illnesses, and what to do when you spot them.  </a:t>
            </a:r>
          </a:p>
          <a:p>
            <a:endParaRPr lang="en-US" dirty="0"/>
          </a:p>
          <a:p>
            <a:r>
              <a:rPr lang="en-US" dirty="0"/>
              <a:t>1)	Ask participants what the common signs and symptoms of heat exhaustion are. Wait for participants to respond. Give positive feedback.</a:t>
            </a:r>
          </a:p>
          <a:p>
            <a:endParaRPr lang="en-US" dirty="0"/>
          </a:p>
          <a:p>
            <a:r>
              <a:rPr lang="en-US" dirty="0"/>
              <a:t>Trainer: As a matter of fact, these signs and symptoms can be grouped together in three main ways that we’ll talk about next.</a:t>
            </a: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37</a:t>
            </a:fld>
            <a:endParaRPr lang="en-US" dirty="0"/>
          </a:p>
        </p:txBody>
      </p:sp>
    </p:spTree>
    <p:extLst>
      <p:ext uri="{BB962C8B-B14F-4D97-AF65-F5344CB8AC3E}">
        <p14:creationId xmlns:p14="http://schemas.microsoft.com/office/powerpoint/2010/main" val="4952366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Show the signs and symptoms of heat stress exposure.</a:t>
            </a:r>
          </a:p>
          <a:p>
            <a:r>
              <a:rPr lang="en-US" dirty="0"/>
              <a:t>2.	Start with lower risk to higher risk</a:t>
            </a:r>
          </a:p>
          <a:p>
            <a:endParaRPr lang="en-US" dirty="0"/>
          </a:p>
        </p:txBody>
      </p:sp>
      <p:sp>
        <p:nvSpPr>
          <p:cNvPr id="4" name="Slide Number Placeholder 3"/>
          <p:cNvSpPr>
            <a:spLocks noGrp="1"/>
          </p:cNvSpPr>
          <p:nvPr>
            <p:ph type="sldNum" sz="quarter" idx="5"/>
          </p:nvPr>
        </p:nvSpPr>
        <p:spPr/>
        <p:txBody>
          <a:bodyPr/>
          <a:lstStyle/>
          <a:p>
            <a:fld id="{18AC3208-2F51-4967-8C7C-7DD63E3F54D4}" type="slidenum">
              <a:rPr lang="en-US" smtClean="0"/>
              <a:t>38</a:t>
            </a:fld>
            <a:endParaRPr lang="en-US" dirty="0"/>
          </a:p>
        </p:txBody>
      </p:sp>
    </p:spTree>
    <p:extLst>
      <p:ext uri="{BB962C8B-B14F-4D97-AF65-F5344CB8AC3E}">
        <p14:creationId xmlns:p14="http://schemas.microsoft.com/office/powerpoint/2010/main" val="1419049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 Ask participants what can be done when someone has signs of heat cramps. Wait for participants to respond.</a:t>
            </a:r>
          </a:p>
          <a:p>
            <a:endParaRPr lang="en-US" dirty="0"/>
          </a:p>
          <a:p>
            <a:r>
              <a:rPr lang="en-US" dirty="0"/>
              <a:t>Recommended answers:</a:t>
            </a:r>
          </a:p>
          <a:p>
            <a:pPr marL="171450" indent="-171450">
              <a:buFont typeface="Arial" panose="020B0604020202020204" pitchFamily="34" charset="0"/>
              <a:buChar char="•"/>
            </a:pPr>
            <a:r>
              <a:rPr lang="en-US" dirty="0"/>
              <a:t>Stop all activities and rest at a cool place</a:t>
            </a:r>
          </a:p>
          <a:p>
            <a:pPr marL="171450" indent="-171450">
              <a:buFont typeface="Arial" panose="020B0604020202020204" pitchFamily="34" charset="0"/>
              <a:buChar char="•"/>
            </a:pPr>
            <a:r>
              <a:rPr lang="en-US" dirty="0"/>
              <a:t>Drink water or sports drink</a:t>
            </a:r>
          </a:p>
          <a:p>
            <a:pPr marL="171450" indent="-171450">
              <a:buFont typeface="Arial" panose="020B0604020202020204" pitchFamily="34" charset="0"/>
              <a:buChar char="•"/>
            </a:pPr>
            <a:r>
              <a:rPr lang="en-US" dirty="0"/>
              <a:t>Stretch and massage affected muscles</a:t>
            </a:r>
          </a:p>
          <a:p>
            <a:pPr marL="171450" indent="-171450">
              <a:buFont typeface="Arial" panose="020B0604020202020204" pitchFamily="34" charset="0"/>
              <a:buChar char="•"/>
            </a:pPr>
            <a:r>
              <a:rPr lang="en-US" dirty="0"/>
              <a:t>If there is no improvement, seek immediate medical help </a:t>
            </a: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42</a:t>
            </a:fld>
            <a:endParaRPr lang="en-US" dirty="0"/>
          </a:p>
        </p:txBody>
      </p:sp>
    </p:spTree>
    <p:extLst>
      <p:ext uri="{BB962C8B-B14F-4D97-AF65-F5344CB8AC3E}">
        <p14:creationId xmlns:p14="http://schemas.microsoft.com/office/powerpoint/2010/main" val="7524264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46</a:t>
            </a:fld>
            <a:endParaRPr lang="en-US" dirty="0"/>
          </a:p>
        </p:txBody>
      </p:sp>
    </p:spTree>
    <p:extLst>
      <p:ext uri="{BB962C8B-B14F-4D97-AF65-F5344CB8AC3E}">
        <p14:creationId xmlns:p14="http://schemas.microsoft.com/office/powerpoint/2010/main" val="1466592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Arial" panose="020B0604020202020204" pitchFamily="34" charset="0"/>
                <a:ea typeface="DengXian" panose="02010600030101010101" pitchFamily="2" charset="-122"/>
              </a:rPr>
              <a:t>*Notes: Every brainstorming question slide means you should stop and interact with participants on these questions.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b="1" dirty="0">
                <a:effectLst/>
                <a:latin typeface="Arial" panose="020B0604020202020204" pitchFamily="34" charset="0"/>
                <a:ea typeface="DengXian" panose="02010600030101010101" pitchFamily="2" charset="-122"/>
                <a:cs typeface="Times New Roman" panose="02020603050405020304" pitchFamily="18" charset="0"/>
              </a:rPr>
              <a:t>Ask the question on the slide. Allow participants to answer the question.</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2155127-CA1E-478F-BA63-AAB13D71007A}"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6450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kern="0" dirty="0">
                <a:effectLst/>
                <a:latin typeface="Arial" panose="020B0604020202020204" pitchFamily="34" charset="0"/>
                <a:ea typeface="Times New Roman" panose="02020603050405020304" pitchFamily="18" charset="0"/>
              </a:rPr>
              <a:t>We are moving to more serious level of heat related illness </a:t>
            </a:r>
            <a:endParaRPr lang="en-US" dirty="0"/>
          </a:p>
        </p:txBody>
      </p:sp>
      <p:sp>
        <p:nvSpPr>
          <p:cNvPr id="4" name="Slide Number Placeholder 3"/>
          <p:cNvSpPr>
            <a:spLocks noGrp="1"/>
          </p:cNvSpPr>
          <p:nvPr>
            <p:ph type="sldNum" sz="quarter" idx="5"/>
          </p:nvPr>
        </p:nvSpPr>
        <p:spPr/>
        <p:txBody>
          <a:bodyPr/>
          <a:lstStyle/>
          <a:p>
            <a:fld id="{18AC3208-2F51-4967-8C7C-7DD63E3F54D4}" type="slidenum">
              <a:rPr lang="en-US" smtClean="0"/>
              <a:t>47</a:t>
            </a:fld>
            <a:endParaRPr lang="en-US" dirty="0"/>
          </a:p>
        </p:txBody>
      </p:sp>
    </p:spTree>
    <p:extLst>
      <p:ext uri="{BB962C8B-B14F-4D97-AF65-F5344CB8AC3E}">
        <p14:creationId xmlns:p14="http://schemas.microsoft.com/office/powerpoint/2010/main" val="28726310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	Explain heat exhaustion and the symptoms.</a:t>
            </a:r>
          </a:p>
          <a:p>
            <a:endParaRPr lang="en-US" dirty="0"/>
          </a:p>
          <a:p>
            <a:r>
              <a:rPr lang="en-US" dirty="0"/>
              <a:t>Trainer: The second stage of a heat related illness is the heat exhaustion. Our body has raised the needle to the red section of overheating, the red light is on in the car we saw at the beginning. Symptoms include: </a:t>
            </a:r>
          </a:p>
          <a:p>
            <a:endParaRPr lang="en-US" dirty="0"/>
          </a:p>
          <a:p>
            <a:pPr marL="171450" indent="-171450">
              <a:buFont typeface="Arial" panose="020B0604020202020204" pitchFamily="34" charset="0"/>
              <a:buChar char="•"/>
            </a:pPr>
            <a:r>
              <a:rPr lang="en-US" dirty="0"/>
              <a:t>Headache </a:t>
            </a:r>
          </a:p>
          <a:p>
            <a:pPr marL="171450" indent="-171450">
              <a:buFont typeface="Arial" panose="020B0604020202020204" pitchFamily="34" charset="0"/>
              <a:buChar char="•"/>
            </a:pPr>
            <a:r>
              <a:rPr lang="en-US" dirty="0"/>
              <a:t>Dizziness</a:t>
            </a:r>
          </a:p>
          <a:p>
            <a:pPr marL="171450" indent="-171450">
              <a:buFont typeface="Arial" panose="020B0604020202020204" pitchFamily="34" charset="0"/>
              <a:buChar char="•"/>
            </a:pPr>
            <a:r>
              <a:rPr lang="en-US" dirty="0"/>
              <a:t>Confusion</a:t>
            </a:r>
          </a:p>
          <a:p>
            <a:pPr marL="171450" indent="-171450">
              <a:buFont typeface="Arial" panose="020B0604020202020204" pitchFamily="34" charset="0"/>
              <a:buChar char="•"/>
            </a:pPr>
            <a:r>
              <a:rPr lang="en-US" dirty="0"/>
              <a:t>Fast heartbeat</a:t>
            </a:r>
          </a:p>
          <a:p>
            <a:pPr marL="171450" indent="-171450">
              <a:buFont typeface="Arial" panose="020B0604020202020204" pitchFamily="34" charset="0"/>
              <a:buChar char="•"/>
            </a:pPr>
            <a:r>
              <a:rPr lang="en-US" dirty="0"/>
              <a:t>Nausea and vomiting </a:t>
            </a:r>
          </a:p>
          <a:p>
            <a:pPr marL="171450" indent="-171450">
              <a:buFont typeface="Arial" panose="020B0604020202020204" pitchFamily="34" charset="0"/>
              <a:buChar char="•"/>
            </a:pPr>
            <a:r>
              <a:rPr lang="en-US" dirty="0"/>
              <a:t>Profuse sweating</a:t>
            </a:r>
          </a:p>
          <a:p>
            <a:endParaRPr lang="en-US" dirty="0"/>
          </a:p>
          <a:p>
            <a:r>
              <a:rPr lang="en-US" dirty="0"/>
              <a:t>Our body at this stage will go over our normal 37℃ up to 40℃.</a:t>
            </a:r>
          </a:p>
          <a:p>
            <a:endParaRPr lang="en-US" dirty="0"/>
          </a:p>
          <a:p>
            <a:r>
              <a:rPr lang="en-US" dirty="0"/>
              <a:t>Like before it may occur during or after working in the heat, and there is no order in which appear.</a:t>
            </a: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48</a:t>
            </a:fld>
            <a:endParaRPr lang="en-US" dirty="0"/>
          </a:p>
        </p:txBody>
      </p:sp>
    </p:spTree>
    <p:extLst>
      <p:ext uri="{BB962C8B-B14F-4D97-AF65-F5344CB8AC3E}">
        <p14:creationId xmlns:p14="http://schemas.microsoft.com/office/powerpoint/2010/main" val="7797676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49</a:t>
            </a:fld>
            <a:endParaRPr lang="en-US" dirty="0"/>
          </a:p>
        </p:txBody>
      </p:sp>
    </p:spTree>
    <p:extLst>
      <p:ext uri="{BB962C8B-B14F-4D97-AF65-F5344CB8AC3E}">
        <p14:creationId xmlns:p14="http://schemas.microsoft.com/office/powerpoint/2010/main" val="38787716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	Present a scenario of a worker suffering from heat exhaustion and ask participants what to do.</a:t>
            </a:r>
          </a:p>
          <a:p>
            <a:r>
              <a:rPr lang="en-US" dirty="0"/>
              <a:t>2)	Explain the proper procedures of helping people with heat exhaustion.</a:t>
            </a:r>
          </a:p>
          <a:p>
            <a:endParaRPr lang="en-US" dirty="0"/>
          </a:p>
          <a:p>
            <a:r>
              <a:rPr lang="en-US" dirty="0"/>
              <a:t>Trainer: If you suspect that the person is suffering from heat exhaustion you should:</a:t>
            </a:r>
          </a:p>
          <a:p>
            <a:endParaRPr lang="en-US" dirty="0"/>
          </a:p>
          <a:p>
            <a:r>
              <a:rPr lang="en-US" dirty="0"/>
              <a:t>Immediately move the person to a cooler location, even on AC rooms. It is true, extreme and sudden changes in temperature from hot to cold can be adverse for the body. However, it is better to have dry skin and eyes, a small cold or muscular pain, than getting into levels of temperature in which you can lose your life or your brain. </a:t>
            </a:r>
          </a:p>
          <a:p>
            <a:endParaRPr lang="en-US" dirty="0"/>
          </a:p>
          <a:p>
            <a:r>
              <a:rPr lang="en-US" dirty="0"/>
              <a:t>	Have them rest lying down and loosen all clothing, especially around the neck, chest, and waist.</a:t>
            </a:r>
          </a:p>
          <a:p>
            <a:r>
              <a:rPr lang="en-US" dirty="0"/>
              <a:t>	Place wet/cool cloths on as much of the body as possible. Especially armpits and groin areas</a:t>
            </a:r>
          </a:p>
          <a:p>
            <a:r>
              <a:rPr lang="en-US" dirty="0"/>
              <a:t>	Sip water if alert and able to drink</a:t>
            </a: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50</a:t>
            </a:fld>
            <a:endParaRPr lang="en-US" dirty="0"/>
          </a:p>
        </p:txBody>
      </p:sp>
    </p:spTree>
    <p:extLst>
      <p:ext uri="{BB962C8B-B14F-4D97-AF65-F5344CB8AC3E}">
        <p14:creationId xmlns:p14="http://schemas.microsoft.com/office/powerpoint/2010/main" val="33661696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ea typeface="DengXian" panose="02010600030101010101" pitchFamily="2" charset="-122"/>
                <a:cs typeface="Times New Roman" panose="02020603050405020304" pitchFamily="18" charset="0"/>
              </a:rPr>
              <a:t>We are going to talk now about the more serious cases of heat related illness </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AC3208-2F51-4967-8C7C-7DD63E3F54D4}" type="slidenum">
              <a:rPr lang="en-US" smtClean="0"/>
              <a:t>52</a:t>
            </a:fld>
            <a:endParaRPr lang="en-US" dirty="0"/>
          </a:p>
        </p:txBody>
      </p:sp>
    </p:spTree>
    <p:extLst>
      <p:ext uri="{BB962C8B-B14F-4D97-AF65-F5344CB8AC3E}">
        <p14:creationId xmlns:p14="http://schemas.microsoft.com/office/powerpoint/2010/main" val="31464415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	Explain what heat stroke is.</a:t>
            </a:r>
          </a:p>
          <a:p>
            <a:r>
              <a:rPr lang="en-US" dirty="0"/>
              <a:t>2)	Feel free to use the heat stroke example if time allows.</a:t>
            </a:r>
          </a:p>
          <a:p>
            <a:endParaRPr lang="en-US" dirty="0"/>
          </a:p>
          <a:p>
            <a:r>
              <a:rPr lang="en-US" dirty="0"/>
              <a:t>Trainer: We finally arrived to the riskiest of this illness: heat stroke. Remember the first video we saw. Not all the people who suffer of heat stroke die, many may survive, spend some time in the hospital, but they are now more susceptible to heat related illness. Some other suffer brain damage, because blood circulation stop getting oxygen to the brain and suffers permanent damage. </a:t>
            </a:r>
          </a:p>
          <a:p>
            <a:endParaRPr lang="en-US" dirty="0"/>
          </a:p>
          <a:p>
            <a:r>
              <a:rPr lang="en-US" dirty="0"/>
              <a:t>Heat stroke example: In 2017, a person in La Belle, Florida had a heat stroke as severe that now he can’t talk, walk, or know when he has to go to the bathroom; father of four children.</a:t>
            </a: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53</a:t>
            </a:fld>
            <a:endParaRPr lang="en-US" dirty="0"/>
          </a:p>
        </p:txBody>
      </p:sp>
    </p:spTree>
    <p:extLst>
      <p:ext uri="{BB962C8B-B14F-4D97-AF65-F5344CB8AC3E}">
        <p14:creationId xmlns:p14="http://schemas.microsoft.com/office/powerpoint/2010/main" val="32722427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	State the symptoms of heat stroke.</a:t>
            </a:r>
          </a:p>
          <a:p>
            <a:endParaRPr lang="en-US" dirty="0"/>
          </a:p>
          <a:p>
            <a:r>
              <a:rPr lang="en-US" dirty="0"/>
              <a:t>Trainer: Our body has a limit, and when we suffer a heat stroke our body’s heat-regulating system is overwhelmed by excessive heat; our body by itself is not going to cooldown. Our core temperature has got above 40o C and the symptoms include: </a:t>
            </a:r>
          </a:p>
          <a:p>
            <a:r>
              <a:rPr lang="en-US" dirty="0"/>
              <a:t>All the previous symptoms, remember the cascade effect, plus</a:t>
            </a:r>
          </a:p>
          <a:p>
            <a:r>
              <a:rPr lang="en-US" dirty="0"/>
              <a:t>	Convulsions</a:t>
            </a:r>
          </a:p>
          <a:p>
            <a:r>
              <a:rPr lang="en-US" dirty="0"/>
              <a:t>	Fainting</a:t>
            </a:r>
          </a:p>
          <a:p>
            <a:r>
              <a:rPr lang="en-US" dirty="0"/>
              <a:t>	Red, hot and dry skin. </a:t>
            </a:r>
          </a:p>
          <a:p>
            <a:r>
              <a:rPr lang="en-US" dirty="0"/>
              <a:t>	May result in coma or even death</a:t>
            </a: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54</a:t>
            </a:fld>
            <a:endParaRPr lang="en-US" dirty="0"/>
          </a:p>
        </p:txBody>
      </p:sp>
    </p:spTree>
    <p:extLst>
      <p:ext uri="{BB962C8B-B14F-4D97-AF65-F5344CB8AC3E}">
        <p14:creationId xmlns:p14="http://schemas.microsoft.com/office/powerpoint/2010/main" val="2658197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the immediate medical assistance – CALL 911!</a:t>
            </a:r>
          </a:p>
        </p:txBody>
      </p:sp>
      <p:sp>
        <p:nvSpPr>
          <p:cNvPr id="4" name="Slide Number Placeholder 3"/>
          <p:cNvSpPr>
            <a:spLocks noGrp="1"/>
          </p:cNvSpPr>
          <p:nvPr>
            <p:ph type="sldNum" sz="quarter" idx="5"/>
          </p:nvPr>
        </p:nvSpPr>
        <p:spPr/>
        <p:txBody>
          <a:bodyPr/>
          <a:lstStyle/>
          <a:p>
            <a:fld id="{18AC3208-2F51-4967-8C7C-7DD63E3F54D4}" type="slidenum">
              <a:rPr lang="en-US" smtClean="0"/>
              <a:t>55</a:t>
            </a:fld>
            <a:endParaRPr lang="en-US" dirty="0"/>
          </a:p>
        </p:txBody>
      </p:sp>
    </p:spTree>
    <p:extLst>
      <p:ext uri="{BB962C8B-B14F-4D97-AF65-F5344CB8AC3E}">
        <p14:creationId xmlns:p14="http://schemas.microsoft.com/office/powerpoint/2010/main" val="5179679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Transition: Let’s have a reality check. We know that a lot of workers purposefully don’t drink a lot of water during the work day. We know that they don’t want to take water breaks, they don’t want to take bathroom breaks – </a:t>
            </a:r>
          </a:p>
          <a:p>
            <a:endParaRPr lang="en-US" dirty="0"/>
          </a:p>
          <a:p>
            <a:r>
              <a:rPr lang="en-US" dirty="0"/>
              <a:t>1)	Ask participants why don’t farmworkers want to drink water during the day or take breaks? Wait for participants to respond.</a:t>
            </a:r>
          </a:p>
          <a:p>
            <a:endParaRPr lang="en-US" dirty="0"/>
          </a:p>
          <a:p>
            <a:r>
              <a:rPr lang="en-US" dirty="0"/>
              <a:t>Script: Some of these cultural or personal beliefs may lead to the person taking risky behaviors, increasing the risk for heat-related illness. </a:t>
            </a:r>
          </a:p>
          <a:p>
            <a:endParaRPr lang="en-US" dirty="0"/>
          </a:p>
          <a:p>
            <a:r>
              <a:rPr lang="en-US" dirty="0"/>
              <a:t>*Notes to facilitator:</a:t>
            </a:r>
          </a:p>
          <a:p>
            <a:pPr marL="171450" indent="-171450">
              <a:buFont typeface="Arial" panose="020B0604020202020204" pitchFamily="34" charset="0"/>
              <a:buChar char="•"/>
            </a:pPr>
            <a:r>
              <a:rPr lang="en-US" dirty="0"/>
              <a:t>The following are beliefs that people might have.</a:t>
            </a:r>
          </a:p>
          <a:p>
            <a:pPr marL="171450" indent="-171450">
              <a:buFont typeface="Arial" panose="020B0604020202020204" pitchFamily="34" charset="0"/>
              <a:buChar char="•"/>
            </a:pPr>
            <a:r>
              <a:rPr lang="en-US" dirty="0"/>
              <a:t>“I’m tough, I don’t need a water break”</a:t>
            </a:r>
          </a:p>
          <a:p>
            <a:pPr marL="171450" indent="-171450">
              <a:buFont typeface="Arial" panose="020B0604020202020204" pitchFamily="34" charset="0"/>
              <a:buChar char="•"/>
            </a:pPr>
            <a:r>
              <a:rPr lang="en-US" dirty="0"/>
              <a:t>“I’m not thirsty~ I don’t need a drink”</a:t>
            </a:r>
          </a:p>
          <a:p>
            <a:pPr marL="171450" indent="-171450">
              <a:buFont typeface="Arial" panose="020B0604020202020204" pitchFamily="34" charset="0"/>
              <a:buChar char="•"/>
            </a:pPr>
            <a:r>
              <a:rPr lang="en-US" dirty="0"/>
              <a:t>“I’ll lose pay if take a water break”</a:t>
            </a:r>
          </a:p>
          <a:p>
            <a:pPr marL="171450" indent="-171450">
              <a:buFont typeface="Arial" panose="020B0604020202020204" pitchFamily="34" charset="0"/>
              <a:buChar char="•"/>
            </a:pPr>
            <a:r>
              <a:rPr lang="en-US" dirty="0"/>
              <a:t>“I’ll be letting my team down”</a:t>
            </a:r>
          </a:p>
          <a:p>
            <a:pPr marL="171450" indent="-171450">
              <a:buFont typeface="Arial" panose="020B0604020202020204" pitchFamily="34" charset="0"/>
              <a:buChar char="•"/>
            </a:pPr>
            <a:r>
              <a:rPr lang="en-US" dirty="0"/>
              <a:t>Have you heard anyone saying that?</a:t>
            </a:r>
          </a:p>
          <a:p>
            <a:pPr marL="171450" indent="-171450">
              <a:buFont typeface="Arial" panose="020B0604020202020204" pitchFamily="34" charset="0"/>
              <a:buChar char="•"/>
            </a:pPr>
            <a:r>
              <a:rPr lang="en-US" dirty="0"/>
              <a:t>“I’m new here~ I need to prove myself”</a:t>
            </a:r>
          </a:p>
          <a:p>
            <a:pPr marL="171450" indent="-171450">
              <a:buFont typeface="Arial" panose="020B0604020202020204" pitchFamily="34" charset="0"/>
              <a:buChar char="•"/>
            </a:pPr>
            <a:r>
              <a:rPr lang="en-US" dirty="0"/>
              <a:t>“The crew leader is going to get mad”</a:t>
            </a:r>
          </a:p>
          <a:p>
            <a:pPr marL="171450" indent="-171450">
              <a:buFont typeface="Arial" panose="020B0604020202020204" pitchFamily="34" charset="0"/>
              <a:buChar char="•"/>
            </a:pPr>
            <a:r>
              <a:rPr lang="en-US" dirty="0"/>
              <a:t>The crew leader might say:</a:t>
            </a:r>
          </a:p>
          <a:p>
            <a:pPr marL="171450" indent="-171450">
              <a:buFont typeface="Arial" panose="020B0604020202020204" pitchFamily="34" charset="0"/>
              <a:buChar char="•"/>
            </a:pPr>
            <a:r>
              <a:rPr lang="en-US" dirty="0"/>
              <a:t>“We’re going to take a break in a little while”</a:t>
            </a:r>
          </a:p>
          <a:p>
            <a:pPr marL="171450" indent="-171450">
              <a:buFont typeface="Arial" panose="020B0604020202020204" pitchFamily="34" charset="0"/>
              <a:buChar char="•"/>
            </a:pPr>
            <a:r>
              <a:rPr lang="en-US" dirty="0"/>
              <a:t>“I am going to lost weigh by sweating”</a:t>
            </a:r>
          </a:p>
          <a:p>
            <a:endParaRPr lang="en-US" dirty="0"/>
          </a:p>
          <a:p>
            <a:r>
              <a:rPr lang="en-US" dirty="0"/>
              <a:t>2)	Compare the importance of family and life to money</a:t>
            </a:r>
          </a:p>
          <a:p>
            <a:endParaRPr lang="en-US" dirty="0"/>
          </a:p>
          <a:p>
            <a:r>
              <a:rPr lang="en-US" dirty="0"/>
              <a:t>Script: It is important for people not to fall for these beliefs. All we ultimately want is for farmworkers to be healthy and drink water which is the most important way of staying hydrated and preventing heat-illness. </a:t>
            </a:r>
          </a:p>
          <a:p>
            <a:r>
              <a:rPr lang="en-US" dirty="0"/>
              <a:t>You really think that the extra cents for a bucket worth leaving your family behind. </a:t>
            </a:r>
          </a:p>
          <a:p>
            <a:endParaRPr lang="en-US" dirty="0"/>
          </a:p>
          <a:p>
            <a:r>
              <a:rPr lang="en-US" dirty="0"/>
              <a:t>We all have to provide for our families, but we want to do it in the long run, not just for a few time at the cost of our own health. </a:t>
            </a: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56</a:t>
            </a:fld>
            <a:endParaRPr lang="en-US" dirty="0"/>
          </a:p>
        </p:txBody>
      </p:sp>
    </p:spTree>
    <p:extLst>
      <p:ext uri="{BB962C8B-B14F-4D97-AF65-F5344CB8AC3E}">
        <p14:creationId xmlns:p14="http://schemas.microsoft.com/office/powerpoint/2010/main" val="9851451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	Summarize the key takeaways of the training. Be sure to discuss the following points.</a:t>
            </a:r>
          </a:p>
          <a:p>
            <a:endParaRPr lang="en-US" dirty="0"/>
          </a:p>
          <a:p>
            <a:pPr marL="171450" indent="-171450">
              <a:buFont typeface="Arial" panose="020B0604020202020204" pitchFamily="34" charset="0"/>
              <a:buChar char="•"/>
            </a:pPr>
            <a:r>
              <a:rPr lang="en-US" dirty="0"/>
              <a:t>Anyone can be affected by heat-related illnesses. But heat-related illness are PREVENTABLE! You do not have to die by heat if you take action.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It is agricultural workers who are most at risk of heat-related illnesses. To the point of being the occupation with the highest number of heat deaths.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risk of suffering a heat-related illness is because agricultural workers sweat a lot and become dehydrated. Lack of water causes heat-related illnesses.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Our body is mostly water, and when we lose water, or we begin to dehydrate, affects all the systems of our body.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Heat-related diseases are progressive diseases, the symptoms can be easily identified and therefore can be prevented.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Workers who have just arrived in the region, new workers and workers with certain health conditions are at greater risk of heat-related illnesses.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Drinking water regularly - a glass of water every hour - is the most important thing you can do to prevent heat stress.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Avoid caffeinated and alcoholic beverages during work because they will lose water and dehydrate.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High fat foods and sugary drinks during the workday increase body heat and impede their ability to cool the body.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Light colored clothing and breathing material helps cool your body.</a:t>
            </a:r>
          </a:p>
        </p:txBody>
      </p:sp>
      <p:sp>
        <p:nvSpPr>
          <p:cNvPr id="4" name="Slide Number Placeholder 3"/>
          <p:cNvSpPr>
            <a:spLocks noGrp="1"/>
          </p:cNvSpPr>
          <p:nvPr>
            <p:ph type="sldNum" sz="quarter" idx="10"/>
          </p:nvPr>
        </p:nvSpPr>
        <p:spPr/>
        <p:txBody>
          <a:bodyPr/>
          <a:lstStyle/>
          <a:p>
            <a:fld id="{18AC3208-2F51-4967-8C7C-7DD63E3F54D4}" type="slidenum">
              <a:rPr lang="en-US" smtClean="0"/>
              <a:t>57</a:t>
            </a:fld>
            <a:endParaRPr lang="en-US" dirty="0"/>
          </a:p>
        </p:txBody>
      </p:sp>
    </p:spTree>
    <p:extLst>
      <p:ext uri="{BB962C8B-B14F-4D97-AF65-F5344CB8AC3E}">
        <p14:creationId xmlns:p14="http://schemas.microsoft.com/office/powerpoint/2010/main" val="2144346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arenR"/>
            </a:pPr>
            <a:r>
              <a:rPr lang="en-US" sz="1800" b="1" dirty="0">
                <a:effectLst/>
                <a:latin typeface="Arial" panose="020B0604020202020204" pitchFamily="34" charset="0"/>
                <a:ea typeface="DengXian" panose="02010600030101010101" pitchFamily="2" charset="-122"/>
                <a:cs typeface="Times New Roman" panose="02020603050405020304" pitchFamily="18" charset="0"/>
              </a:rPr>
              <a:t>Take responses from participants. Then make the comparison with the car cooling system.</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DengXian" panose="02010600030101010101" pitchFamily="2" charset="-122"/>
              </a:rPr>
              <a:t>Trainer:</a:t>
            </a:r>
            <a:r>
              <a:rPr lang="en-US" sz="1800" dirty="0">
                <a:effectLst/>
                <a:latin typeface="Arial" panose="020B0604020202020204" pitchFamily="34" charset="0"/>
                <a:ea typeface="DengXian" panose="02010600030101010101" pitchFamily="2" charset="-122"/>
              </a:rPr>
              <a:t> This illustration gives a good picture of heat illness. When a car does not have enough water or oil, or when it is forced to its limits, the car will overheat. The same thing can happen to our body. Just like this car, our body can overheat if we do not have enough water, electrolytes, and we work beyond our capacity. When we are thirsty -- our body is asking for water – our body already knows that we do not have enough water to cool itself down.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b="1" dirty="0">
                <a:effectLst/>
                <a:latin typeface="Arial" panose="020B0604020202020204" pitchFamily="34" charset="0"/>
                <a:ea typeface="DengXian" panose="02010600030101010101" pitchFamily="2" charset="-122"/>
                <a:cs typeface="Times New Roman" panose="02020603050405020304" pitchFamily="18" charset="0"/>
              </a:rPr>
              <a:t>Ask participants if the car gives the driver any warning signs of its condition? Allow participants to answer the question.</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342900" marR="0" lvl="0" indent="-342900">
              <a:spcBef>
                <a:spcPts val="0"/>
              </a:spcBef>
              <a:spcAft>
                <a:spcPts val="0"/>
              </a:spcAft>
              <a:buFont typeface="+mj-lt"/>
              <a:buAutoNum type="arabicParenR"/>
            </a:pPr>
            <a:r>
              <a:rPr lang="en-US" sz="1800" b="1" dirty="0">
                <a:effectLst/>
                <a:latin typeface="Arial" panose="020B0604020202020204" pitchFamily="34" charset="0"/>
                <a:ea typeface="DengXian" panose="02010600030101010101" pitchFamily="2" charset="-122"/>
                <a:cs typeface="Times New Roman" panose="02020603050405020304" pitchFamily="18" charset="0"/>
              </a:rPr>
              <a:t>Make the connection between warning signs from the car and our bodies.</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DengXian" panose="02010600030101010101" pitchFamily="2" charset="-122"/>
              </a:rPr>
              <a:t>Trainer:</a:t>
            </a:r>
            <a:r>
              <a:rPr lang="en-US" sz="1800" dirty="0">
                <a:effectLst/>
                <a:latin typeface="Arial" panose="020B0604020202020204" pitchFamily="34" charset="0"/>
                <a:ea typeface="DengXian" panose="02010600030101010101" pitchFamily="2" charset="-122"/>
              </a:rPr>
              <a:t> If the car had a monitor, like a light in the panel when the car is overheated, the owner may had taken some precautions like adding water. Our body also sends signs when our body is getting too much heat. Recognizing and responding to these signs is what makes health related illness preventable. People should not be dying from heat, or even getting in to the hospital because of heat. Heat-related illness are preventable. If you recognize the illness you can change its effects, decrease its risk, and even be more productive.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5</a:t>
            </a:fld>
            <a:endParaRPr lang="en-US" dirty="0"/>
          </a:p>
        </p:txBody>
      </p:sp>
    </p:spTree>
    <p:extLst>
      <p:ext uri="{BB962C8B-B14F-4D97-AF65-F5344CB8AC3E}">
        <p14:creationId xmlns:p14="http://schemas.microsoft.com/office/powerpoint/2010/main" val="33477392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AC3208-2F51-4967-8C7C-7DD63E3F54D4}" type="slidenum">
              <a:rPr lang="en-US" smtClean="0"/>
              <a:t>58</a:t>
            </a:fld>
            <a:endParaRPr lang="en-US" dirty="0"/>
          </a:p>
        </p:txBody>
      </p:sp>
    </p:spTree>
    <p:extLst>
      <p:ext uri="{BB962C8B-B14F-4D97-AF65-F5344CB8AC3E}">
        <p14:creationId xmlns:p14="http://schemas.microsoft.com/office/powerpoint/2010/main" val="3685997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arenR"/>
            </a:pPr>
            <a:r>
              <a:rPr lang="en-US" sz="1800" b="1" dirty="0">
                <a:effectLst/>
                <a:latin typeface="Arial" panose="020B0604020202020204" pitchFamily="34" charset="0"/>
                <a:ea typeface="DengXian" panose="02010600030101010101" pitchFamily="2" charset="-122"/>
                <a:cs typeface="Times New Roman" panose="02020603050405020304" pitchFamily="18" charset="0"/>
              </a:rPr>
              <a:t>Ask participants what occupations are more affected by heat. Allow participants to answer the question.</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DengXian" panose="02010600030101010101" pitchFamily="2" charset="-122"/>
              </a:rPr>
              <a:t>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b="1" dirty="0">
                <a:effectLst/>
                <a:latin typeface="Arial" panose="020B0604020202020204" pitchFamily="34" charset="0"/>
                <a:ea typeface="DengXian" panose="02010600030101010101" pitchFamily="2" charset="-122"/>
                <a:cs typeface="Times New Roman" panose="02020603050405020304" pitchFamily="18" charset="0"/>
              </a:rPr>
              <a:t>Show the occupations that are more likely to be affected by heat.</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228600" marR="0">
              <a:spcBef>
                <a:spcPts val="0"/>
              </a:spcBef>
              <a:spcAft>
                <a:spcPts val="0"/>
              </a:spcAft>
            </a:pPr>
            <a:r>
              <a:rPr lang="en-US" sz="1800" b="1" dirty="0">
                <a:effectLst/>
                <a:latin typeface="Arial" panose="020B0604020202020204" pitchFamily="34" charset="0"/>
                <a:ea typeface="DengXian" panose="02010600030101010101" pitchFamily="2" charset="-122"/>
                <a:cs typeface="Times New Roman" panose="02020603050405020304" pitchFamily="18" charset="0"/>
              </a:rPr>
              <a:t> </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DengXian" panose="02010600030101010101" pitchFamily="2" charset="-122"/>
              </a:rPr>
              <a:t>Trainer:</a:t>
            </a:r>
            <a:r>
              <a:rPr lang="en-US" sz="1800" dirty="0">
                <a:effectLst/>
                <a:latin typeface="Arial" panose="020B0604020202020204" pitchFamily="34" charset="0"/>
                <a:ea typeface="DengXian" panose="02010600030101010101" pitchFamily="2" charset="-122"/>
              </a:rPr>
              <a:t> Workers from a variety of occupations – especially manual labor jobs that occur outdoors, like mining, fishing, construction, and farmworkers.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DengXian" panose="02010600030101010101" pitchFamily="2" charset="-122"/>
              </a:rPr>
              <a:t>But it can also affect indoors workers in hot environments like packing houses, kitchen and bakery workers, and factory workers.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8AC3208-2F51-4967-8C7C-7DD63E3F54D4}" type="slidenum">
              <a:rPr lang="en-US" smtClean="0"/>
              <a:t>6</a:t>
            </a:fld>
            <a:endParaRPr lang="en-US" dirty="0"/>
          </a:p>
        </p:txBody>
      </p:sp>
    </p:spTree>
    <p:extLst>
      <p:ext uri="{BB962C8B-B14F-4D97-AF65-F5344CB8AC3E}">
        <p14:creationId xmlns:p14="http://schemas.microsoft.com/office/powerpoint/2010/main" val="1395549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arenR"/>
            </a:pPr>
            <a:r>
              <a:rPr lang="en-US" sz="1800" b="1" dirty="0">
                <a:effectLst/>
                <a:latin typeface="Arial" panose="020B0604020202020204" pitchFamily="34" charset="0"/>
                <a:ea typeface="DengXian" panose="02010600030101010101" pitchFamily="2" charset="-122"/>
                <a:cs typeface="Times New Roman" panose="02020603050405020304" pitchFamily="18" charset="0"/>
              </a:rPr>
              <a:t>Ask the question on the slide. Allow participants to answer the question.</a:t>
            </a:r>
          </a:p>
          <a:p>
            <a:pPr marL="342900" marR="0" lvl="0" indent="-342900">
              <a:spcBef>
                <a:spcPts val="0"/>
              </a:spcBef>
              <a:spcAft>
                <a:spcPts val="0"/>
              </a:spcAft>
              <a:buFont typeface="+mj-lt"/>
              <a:buAutoNum type="arabicParenR"/>
            </a:pPr>
            <a:endParaRPr lang="en-US" sz="1800" b="1" dirty="0">
              <a:effectLst/>
              <a:latin typeface="Arial" panose="020B0604020202020204" pitchFamily="34" charset="0"/>
              <a:ea typeface="DengXia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AC3208-2F51-4967-8C7C-7DD63E3F54D4}" type="slidenum">
              <a:rPr lang="en-US" smtClean="0"/>
              <a:t>7</a:t>
            </a:fld>
            <a:endParaRPr lang="en-US" dirty="0"/>
          </a:p>
        </p:txBody>
      </p:sp>
    </p:spTree>
    <p:extLst>
      <p:ext uri="{BB962C8B-B14F-4D97-AF65-F5344CB8AC3E}">
        <p14:creationId xmlns:p14="http://schemas.microsoft.com/office/powerpoint/2010/main" val="1628203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2988" y="525463"/>
            <a:ext cx="4672012" cy="2628900"/>
          </a:xfrm>
        </p:spPr>
      </p:sp>
      <p:sp>
        <p:nvSpPr>
          <p:cNvPr id="3" name="Notes Placeholder 2"/>
          <p:cNvSpPr>
            <a:spLocks noGrp="1"/>
          </p:cNvSpPr>
          <p:nvPr>
            <p:ph type="body" idx="1"/>
          </p:nvPr>
        </p:nvSpPr>
        <p:spPr/>
        <p:txBody>
          <a:bodyPr/>
          <a:lstStyle/>
          <a:p>
            <a:r>
              <a:rPr lang="en-US" dirty="0"/>
              <a:t>1)	Share the data on the impact of heat illnesses for farmworkers.</a:t>
            </a:r>
          </a:p>
          <a:p>
            <a:r>
              <a:rPr lang="en-US" dirty="0"/>
              <a:t> </a:t>
            </a:r>
          </a:p>
          <a:p>
            <a:r>
              <a:rPr lang="en-US" dirty="0"/>
              <a:t>Trainer: If you thought that farmworkers are at higher risk for heat related illness, you were right. The U.S. Center of Disease Control found that death rate for heat illnesses is 20-times greater in farmworkers than in the general population. </a:t>
            </a:r>
          </a:p>
          <a:p>
            <a:r>
              <a:rPr lang="en-US" dirty="0"/>
              <a:t>And when the CDC mentions farmworkers they are referring to workers in any crop, and any part of the operation, which mean from packing workers, to bus drivers, to supervisors, crew leaders, and growers. The workers in the field – those who are planting, weeding or harvesting are most at risk. </a:t>
            </a:r>
          </a:p>
          <a:p>
            <a:endParaRPr lang="en-US" dirty="0"/>
          </a:p>
        </p:txBody>
      </p:sp>
      <p:sp>
        <p:nvSpPr>
          <p:cNvPr id="4" name="Slide Number Placeholder 3"/>
          <p:cNvSpPr>
            <a:spLocks noGrp="1"/>
          </p:cNvSpPr>
          <p:nvPr>
            <p:ph type="sldNum" sz="quarter" idx="10"/>
          </p:nvPr>
        </p:nvSpPr>
        <p:spPr/>
        <p:txBody>
          <a:bodyPr/>
          <a:lstStyle/>
          <a:p>
            <a:pPr marL="0" marR="0" lvl="0" indent="0" algn="r" defTabSz="913544" rtl="0" eaLnBrk="1" fontAlgn="auto" latinLnBrk="0" hangingPunct="1">
              <a:lnSpc>
                <a:spcPct val="100000"/>
              </a:lnSpc>
              <a:spcBef>
                <a:spcPts val="0"/>
              </a:spcBef>
              <a:spcAft>
                <a:spcPts val="0"/>
              </a:spcAft>
              <a:buClrTx/>
              <a:buSzTx/>
              <a:buFontTx/>
              <a:buNone/>
              <a:tabLst/>
              <a:defRPr/>
            </a:pPr>
            <a:fld id="{18AC3208-2F51-4967-8C7C-7DD63E3F54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54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387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ea typeface="DengXian" panose="02010600030101010101" pitchFamily="2" charset="-122"/>
                <a:cs typeface="Times New Roman" panose="02020603050405020304" pitchFamily="18" charset="0"/>
              </a:rPr>
              <a:t>Ask the question on the slide. Allow participants to answer the question.</a:t>
            </a:r>
            <a:endParaRPr lang="en-US" sz="1800" dirty="0">
              <a:effectLst/>
              <a:latin typeface="DengXian" panose="02010600030101010101" pitchFamily="2" charset="-122"/>
              <a:ea typeface="DengXian" panose="02010600030101010101" pitchFamily="2" charset="-122"/>
              <a:cs typeface="Times New Roman" panose="02020603050405020304" pitchFamily="18" charset="0"/>
            </a:endParaRPr>
          </a:p>
          <a:p>
            <a:endParaRPr lang="es-ES" dirty="0"/>
          </a:p>
        </p:txBody>
      </p:sp>
      <p:sp>
        <p:nvSpPr>
          <p:cNvPr id="4" name="Slide Number Placeholder 3"/>
          <p:cNvSpPr>
            <a:spLocks noGrp="1"/>
          </p:cNvSpPr>
          <p:nvPr>
            <p:ph type="sldNum" sz="quarter" idx="10"/>
          </p:nvPr>
        </p:nvSpPr>
        <p:spPr/>
        <p:txBody>
          <a:bodyPr/>
          <a:lstStyle/>
          <a:p>
            <a:fld id="{18AC3208-2F51-4967-8C7C-7DD63E3F54D4}" type="slidenum">
              <a:rPr lang="en-US" smtClean="0"/>
              <a:t>9</a:t>
            </a:fld>
            <a:endParaRPr lang="en-US" dirty="0"/>
          </a:p>
        </p:txBody>
      </p:sp>
    </p:spTree>
    <p:extLst>
      <p:ext uri="{BB962C8B-B14F-4D97-AF65-F5344CB8AC3E}">
        <p14:creationId xmlns:p14="http://schemas.microsoft.com/office/powerpoint/2010/main" val="3974127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383B4D-CCD0-4C4E-AAFE-306B1A7B4B3C}" type="datetime1">
              <a:rPr lang="en-US" smtClean="0"/>
              <a:t>7/21/2022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467E62-ADD8-4514-ACA5-70148867CC2F}" type="slidenum">
              <a:rPr lang="en-US" smtClean="0"/>
              <a:t>‹#›</a:t>
            </a:fld>
            <a:endParaRPr lang="en-US" dirty="0"/>
          </a:p>
        </p:txBody>
      </p:sp>
    </p:spTree>
    <p:extLst>
      <p:ext uri="{BB962C8B-B14F-4D97-AF65-F5344CB8AC3E}">
        <p14:creationId xmlns:p14="http://schemas.microsoft.com/office/powerpoint/2010/main" val="2263793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9E0B30-453F-489F-8ABB-B061C69D60CB}" type="datetime1">
              <a:rPr lang="en-US" smtClean="0"/>
              <a:t>7/21/2022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467E62-ADD8-4514-ACA5-70148867CC2F}" type="slidenum">
              <a:rPr lang="en-US" smtClean="0"/>
              <a:t>‹#›</a:t>
            </a:fld>
            <a:endParaRPr lang="en-US" dirty="0"/>
          </a:p>
        </p:txBody>
      </p:sp>
    </p:spTree>
    <p:extLst>
      <p:ext uri="{BB962C8B-B14F-4D97-AF65-F5344CB8AC3E}">
        <p14:creationId xmlns:p14="http://schemas.microsoft.com/office/powerpoint/2010/main" val="4032727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678636-FFFF-4685-9655-16CE1DDDF3ED}" type="datetime1">
              <a:rPr lang="en-US" smtClean="0"/>
              <a:t>7/21/2022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467E62-ADD8-4514-ACA5-70148867CC2F}" type="slidenum">
              <a:rPr lang="en-US" smtClean="0"/>
              <a:t>‹#›</a:t>
            </a:fld>
            <a:endParaRPr lang="en-US" dirty="0"/>
          </a:p>
        </p:txBody>
      </p:sp>
    </p:spTree>
    <p:extLst>
      <p:ext uri="{BB962C8B-B14F-4D97-AF65-F5344CB8AC3E}">
        <p14:creationId xmlns:p14="http://schemas.microsoft.com/office/powerpoint/2010/main" val="1236821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199545-FECB-41E8-B042-C01327988A96}" type="datetime1">
              <a:rPr lang="en-US" smtClean="0">
                <a:solidFill>
                  <a:srgbClr val="000000">
                    <a:tint val="75000"/>
                  </a:srgbClr>
                </a:solidFill>
              </a:rPr>
              <a:t>7/21/2022</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43985FD0-B85B-484E-BDC6-E1A44D1BA947}"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764995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2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8946" indent="0" algn="ctr">
              <a:buNone/>
              <a:defRPr/>
            </a:lvl2pPr>
            <a:lvl3pPr marL="1217886" indent="0" algn="ctr">
              <a:buNone/>
              <a:defRPr/>
            </a:lvl3pPr>
            <a:lvl4pPr marL="1826832" indent="0" algn="ctr">
              <a:buNone/>
              <a:defRPr/>
            </a:lvl4pPr>
            <a:lvl5pPr marL="2435774" indent="0" algn="ctr">
              <a:buNone/>
              <a:defRPr/>
            </a:lvl5pPr>
            <a:lvl6pPr marL="3044720" indent="0" algn="ctr">
              <a:buNone/>
              <a:defRPr/>
            </a:lvl6pPr>
            <a:lvl7pPr marL="3653659" indent="0" algn="ctr">
              <a:buNone/>
              <a:defRPr/>
            </a:lvl7pPr>
            <a:lvl8pPr marL="4262605" indent="0" algn="ctr">
              <a:buNone/>
              <a:defRPr/>
            </a:lvl8pPr>
            <a:lvl9pPr marL="4871548" indent="0" algn="ctr">
              <a:buNone/>
              <a:defRPr/>
            </a:lvl9pPr>
          </a:lstStyle>
          <a:p>
            <a:r>
              <a:rPr lang="en-US"/>
              <a:t>Click to edit Master subtitle style</a:t>
            </a:r>
          </a:p>
        </p:txBody>
      </p:sp>
    </p:spTree>
    <p:extLst>
      <p:ext uri="{BB962C8B-B14F-4D97-AF65-F5344CB8AC3E}">
        <p14:creationId xmlns:p14="http://schemas.microsoft.com/office/powerpoint/2010/main" val="1941320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7249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8946" indent="0">
              <a:buNone/>
              <a:defRPr sz="2400"/>
            </a:lvl2pPr>
            <a:lvl3pPr marL="1217886" indent="0">
              <a:buNone/>
              <a:defRPr sz="2133"/>
            </a:lvl3pPr>
            <a:lvl4pPr marL="1826832" indent="0">
              <a:buNone/>
              <a:defRPr sz="1867"/>
            </a:lvl4pPr>
            <a:lvl5pPr marL="2435774" indent="0">
              <a:buNone/>
              <a:defRPr sz="1867"/>
            </a:lvl5pPr>
            <a:lvl6pPr marL="3044720" indent="0">
              <a:buNone/>
              <a:defRPr sz="1867"/>
            </a:lvl6pPr>
            <a:lvl7pPr marL="3653659" indent="0">
              <a:buNone/>
              <a:defRPr sz="1867"/>
            </a:lvl7pPr>
            <a:lvl8pPr marL="4262605" indent="0">
              <a:buNone/>
              <a:defRPr sz="1867"/>
            </a:lvl8pPr>
            <a:lvl9pPr marL="4871548" indent="0">
              <a:buNone/>
              <a:defRPr sz="1867"/>
            </a:lvl9pPr>
          </a:lstStyle>
          <a:p>
            <a:pPr lvl="0"/>
            <a:r>
              <a:rPr lang="en-US"/>
              <a:t>Click to edit Master text styles</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a:lstStyle>
            <a:lvl1pPr>
              <a:defRPr>
                <a:latin typeface="Calibri" pitchFamily="34" charset="0"/>
              </a:defRPr>
            </a:lvl1pPr>
          </a:lstStyle>
          <a:p>
            <a:pPr>
              <a:defRPr/>
            </a:pPr>
            <a:endParaRPr lang="es-CL" dirty="0"/>
          </a:p>
        </p:txBody>
      </p:sp>
    </p:spTree>
    <p:extLst>
      <p:ext uri="{BB962C8B-B14F-4D97-AF65-F5344CB8AC3E}">
        <p14:creationId xmlns:p14="http://schemas.microsoft.com/office/powerpoint/2010/main" val="382123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9"/>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9"/>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5187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4016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949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5397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CA14FE-1229-4C40-B150-218A9D9D1368}" type="datetime1">
              <a:rPr lang="en-US" smtClean="0"/>
              <a:t>7/21/2022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467E62-ADD8-4514-ACA5-70148867CC2F}" type="slidenum">
              <a:rPr lang="en-US" smtClean="0"/>
              <a:t>‹#›</a:t>
            </a:fld>
            <a:endParaRPr lang="en-US" dirty="0"/>
          </a:p>
        </p:txBody>
      </p:sp>
    </p:spTree>
    <p:extLst>
      <p:ext uri="{BB962C8B-B14F-4D97-AF65-F5344CB8AC3E}">
        <p14:creationId xmlns:p14="http://schemas.microsoft.com/office/powerpoint/2010/main" val="2708428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804AB9-7058-4863-A229-7C641E68D38C}" type="datetime1">
              <a:rPr lang="en-US" smtClean="0"/>
              <a:t>7/21/2022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467E62-ADD8-4514-ACA5-70148867CC2F}" type="slidenum">
              <a:rPr lang="en-US" smtClean="0"/>
              <a:t>‹#›</a:t>
            </a:fld>
            <a:endParaRPr lang="en-US" dirty="0"/>
          </a:p>
        </p:txBody>
      </p:sp>
    </p:spTree>
    <p:extLst>
      <p:ext uri="{BB962C8B-B14F-4D97-AF65-F5344CB8AC3E}">
        <p14:creationId xmlns:p14="http://schemas.microsoft.com/office/powerpoint/2010/main" val="2566649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1135C1-FAD8-41C8-86C8-005AE9058828}" type="datetime1">
              <a:rPr lang="en-US" smtClean="0"/>
              <a:t>7/21/2022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0467E62-ADD8-4514-ACA5-70148867CC2F}" type="slidenum">
              <a:rPr lang="en-US" smtClean="0"/>
              <a:t>‹#›</a:t>
            </a:fld>
            <a:endParaRPr lang="en-US" dirty="0"/>
          </a:p>
        </p:txBody>
      </p:sp>
    </p:spTree>
    <p:extLst>
      <p:ext uri="{BB962C8B-B14F-4D97-AF65-F5344CB8AC3E}">
        <p14:creationId xmlns:p14="http://schemas.microsoft.com/office/powerpoint/2010/main" val="370594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676157-BBAB-4B3A-B384-4DE63F9979F9}" type="datetime1">
              <a:rPr lang="en-US" smtClean="0"/>
              <a:t>7/21/2022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0467E62-ADD8-4514-ACA5-70148867CC2F}" type="slidenum">
              <a:rPr lang="en-US" smtClean="0"/>
              <a:t>‹#›</a:t>
            </a:fld>
            <a:endParaRPr lang="en-US" dirty="0"/>
          </a:p>
        </p:txBody>
      </p:sp>
    </p:spTree>
    <p:extLst>
      <p:ext uri="{BB962C8B-B14F-4D97-AF65-F5344CB8AC3E}">
        <p14:creationId xmlns:p14="http://schemas.microsoft.com/office/powerpoint/2010/main" val="3250858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60A038-4701-4ED8-849E-59F7F4092902}" type="datetime1">
              <a:rPr lang="en-US" smtClean="0"/>
              <a:t>7/21/2022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0467E62-ADD8-4514-ACA5-70148867CC2F}" type="slidenum">
              <a:rPr lang="en-US" smtClean="0"/>
              <a:t>‹#›</a:t>
            </a:fld>
            <a:endParaRPr lang="en-US" dirty="0"/>
          </a:p>
        </p:txBody>
      </p:sp>
    </p:spTree>
    <p:extLst>
      <p:ext uri="{BB962C8B-B14F-4D97-AF65-F5344CB8AC3E}">
        <p14:creationId xmlns:p14="http://schemas.microsoft.com/office/powerpoint/2010/main" val="935711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32F657-62FE-4946-AAC4-A9DAE7887FE2}" type="datetime1">
              <a:rPr lang="en-US" smtClean="0"/>
              <a:t>7/21/2022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0467E62-ADD8-4514-ACA5-70148867CC2F}" type="slidenum">
              <a:rPr lang="en-US" smtClean="0"/>
              <a:t>‹#›</a:t>
            </a:fld>
            <a:endParaRPr lang="en-US" dirty="0"/>
          </a:p>
        </p:txBody>
      </p:sp>
    </p:spTree>
    <p:extLst>
      <p:ext uri="{BB962C8B-B14F-4D97-AF65-F5344CB8AC3E}">
        <p14:creationId xmlns:p14="http://schemas.microsoft.com/office/powerpoint/2010/main" val="2094529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027C3D-5DC9-4B9A-8239-479416375CBB}" type="datetime1">
              <a:rPr lang="en-US" smtClean="0"/>
              <a:t>7/21/2022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0467E62-ADD8-4514-ACA5-70148867CC2F}" type="slidenum">
              <a:rPr lang="en-US" smtClean="0"/>
              <a:t>‹#›</a:t>
            </a:fld>
            <a:endParaRPr lang="en-US" dirty="0"/>
          </a:p>
        </p:txBody>
      </p:sp>
    </p:spTree>
    <p:extLst>
      <p:ext uri="{BB962C8B-B14F-4D97-AF65-F5344CB8AC3E}">
        <p14:creationId xmlns:p14="http://schemas.microsoft.com/office/powerpoint/2010/main" val="3512255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2F80B2-030B-4626-A8EA-D979C6AF197E}" type="datetime1">
              <a:rPr lang="en-US" smtClean="0"/>
              <a:t>7/21/2022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0467E62-ADD8-4514-ACA5-70148867CC2F}" type="slidenum">
              <a:rPr lang="en-US" smtClean="0"/>
              <a:t>‹#›</a:t>
            </a:fld>
            <a:endParaRPr lang="en-US" dirty="0"/>
          </a:p>
        </p:txBody>
      </p:sp>
    </p:spTree>
    <p:extLst>
      <p:ext uri="{BB962C8B-B14F-4D97-AF65-F5344CB8AC3E}">
        <p14:creationId xmlns:p14="http://schemas.microsoft.com/office/powerpoint/2010/main" val="1936571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378D9F-B9E6-4EEF-908E-0F3B272AE53F}" type="datetime1">
              <a:rPr lang="en-US" smtClean="0"/>
              <a:t>7/21/2022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467E62-ADD8-4514-ACA5-70148867CC2F}" type="slidenum">
              <a:rPr lang="en-US" smtClean="0"/>
              <a:t>‹#›</a:t>
            </a:fld>
            <a:endParaRPr lang="en-US" dirty="0"/>
          </a:p>
        </p:txBody>
      </p:sp>
    </p:spTree>
    <p:extLst>
      <p:ext uri="{BB962C8B-B14F-4D97-AF65-F5344CB8AC3E}">
        <p14:creationId xmlns:p14="http://schemas.microsoft.com/office/powerpoint/2010/main" val="1045881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b="0" i="0" u="none" kern="1200">
          <a:solidFill>
            <a:schemeClr val="tx1"/>
          </a:solidFill>
          <a:latin typeface="Helvetica" panose="020B0604020202020204" pitchFamily="34" charset="0"/>
          <a:ea typeface="+mj-ea"/>
          <a:cs typeface="Helvetica"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Helvetica" panose="020B0604020202020204" pitchFamily="34" charset="0"/>
          <a:ea typeface="+mn-ea"/>
          <a:cs typeface="Helvetica"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24" tIns="45718" rIns="91424"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24" tIns="45718" rIns="9142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24" tIns="45718" rIns="91424" bIns="45718" rtlCol="0" anchor="ctr"/>
          <a:lstStyle>
            <a:lvl1pPr algn="l">
              <a:defRPr sz="1200">
                <a:solidFill>
                  <a:schemeClr val="tx1">
                    <a:tint val="75000"/>
                  </a:schemeClr>
                </a:solidFill>
              </a:defRPr>
            </a:lvl1pPr>
          </a:lstStyle>
          <a:p>
            <a:pPr defTabSz="914218"/>
            <a:fld id="{CD169971-ADF3-4378-B45D-802F0D652CB8}" type="datetime1">
              <a:rPr lang="en-US" smtClean="0">
                <a:solidFill>
                  <a:srgbClr val="000000">
                    <a:tint val="75000"/>
                  </a:srgbClr>
                </a:solidFill>
              </a:rPr>
              <a:pPr defTabSz="914218"/>
              <a:t>7/21/2022</a:t>
            </a:fld>
            <a:endParaRPr lang="en-US" dirty="0">
              <a:solidFill>
                <a:srgbClr val="000000">
                  <a:tint val="75000"/>
                </a:srgb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24" tIns="45718" rIns="91424" bIns="45718" rtlCol="0" anchor="ctr"/>
          <a:lstStyle>
            <a:lvl1pPr algn="ctr">
              <a:defRPr sz="1200">
                <a:solidFill>
                  <a:schemeClr val="tx1">
                    <a:tint val="75000"/>
                  </a:schemeClr>
                </a:solidFill>
              </a:defRPr>
            </a:lvl1pPr>
          </a:lstStyle>
          <a:p>
            <a:pPr defTabSz="914218"/>
            <a:endParaRPr lang="en-US" dirty="0">
              <a:solidFill>
                <a:srgbClr val="000000">
                  <a:tint val="75000"/>
                </a:srgb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24" tIns="45718" rIns="91424" bIns="45718" rtlCol="0" anchor="ctr"/>
          <a:lstStyle>
            <a:lvl1pPr algn="r">
              <a:defRPr sz="1200">
                <a:solidFill>
                  <a:schemeClr val="tx1">
                    <a:tint val="75000"/>
                  </a:schemeClr>
                </a:solidFill>
              </a:defRPr>
            </a:lvl1pPr>
          </a:lstStyle>
          <a:p>
            <a:pPr defTabSz="914218"/>
            <a:fld id="{43985FD0-B85B-484E-BDC6-E1A44D1BA947}" type="slidenum">
              <a:rPr lang="en-US" smtClean="0">
                <a:solidFill>
                  <a:srgbClr val="000000">
                    <a:tint val="75000"/>
                  </a:srgbClr>
                </a:solidFill>
              </a:rPr>
              <a:pPr defTabSz="914218"/>
              <a:t>‹#›</a:t>
            </a:fld>
            <a:endParaRPr lang="en-US" dirty="0">
              <a:solidFill>
                <a:srgbClr val="000000">
                  <a:tint val="75000"/>
                </a:srgbClr>
              </a:solidFill>
            </a:endParaRPr>
          </a:p>
        </p:txBody>
      </p:sp>
    </p:spTree>
    <p:extLst>
      <p:ext uri="{BB962C8B-B14F-4D97-AF65-F5344CB8AC3E}">
        <p14:creationId xmlns:p14="http://schemas.microsoft.com/office/powerpoint/2010/main" val="3334693182"/>
      </p:ext>
    </p:extLst>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ctr" defTabSz="914218" rtl="0" eaLnBrk="1" latinLnBrk="0" hangingPunct="1">
        <a:spcBef>
          <a:spcPct val="0"/>
        </a:spcBef>
        <a:buNone/>
        <a:defRPr sz="4400" b="0" i="0" u="none" kern="1200">
          <a:solidFill>
            <a:schemeClr val="tx1"/>
          </a:solidFill>
          <a:latin typeface="+mj-lt"/>
          <a:ea typeface="+mj-ea"/>
          <a:cs typeface="+mj-cs"/>
        </a:defRPr>
      </a:lvl1pPr>
    </p:titleStyle>
    <p:bodyStyle>
      <a:lvl1pPr marL="342834" indent="-342834" algn="l" defTabSz="91421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01" indent="-285697" algn="l" defTabSz="914218"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2774" indent="-228557" algn="l" defTabSz="91421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80"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987"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098"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08"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17"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30"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18" rtl="0" eaLnBrk="1" latinLnBrk="0" hangingPunct="1">
        <a:defRPr sz="1900" kern="1200">
          <a:solidFill>
            <a:schemeClr val="tx1"/>
          </a:solidFill>
          <a:latin typeface="+mn-lt"/>
          <a:ea typeface="+mn-ea"/>
          <a:cs typeface="+mn-cs"/>
        </a:defRPr>
      </a:lvl1pPr>
      <a:lvl2pPr marL="457107" algn="l" defTabSz="914218" rtl="0" eaLnBrk="1" latinLnBrk="0" hangingPunct="1">
        <a:defRPr sz="1900" kern="1200">
          <a:solidFill>
            <a:schemeClr val="tx1"/>
          </a:solidFill>
          <a:latin typeface="+mn-lt"/>
          <a:ea typeface="+mn-ea"/>
          <a:cs typeface="+mn-cs"/>
        </a:defRPr>
      </a:lvl2pPr>
      <a:lvl3pPr marL="914218" algn="l" defTabSz="914218" rtl="0" eaLnBrk="1" latinLnBrk="0" hangingPunct="1">
        <a:defRPr sz="1900" kern="1200">
          <a:solidFill>
            <a:schemeClr val="tx1"/>
          </a:solidFill>
          <a:latin typeface="+mn-lt"/>
          <a:ea typeface="+mn-ea"/>
          <a:cs typeface="+mn-cs"/>
        </a:defRPr>
      </a:lvl3pPr>
      <a:lvl4pPr marL="1371328" algn="l" defTabSz="914218" rtl="0" eaLnBrk="1" latinLnBrk="0" hangingPunct="1">
        <a:defRPr sz="1900" kern="1200">
          <a:solidFill>
            <a:schemeClr val="tx1"/>
          </a:solidFill>
          <a:latin typeface="+mn-lt"/>
          <a:ea typeface="+mn-ea"/>
          <a:cs typeface="+mn-cs"/>
        </a:defRPr>
      </a:lvl4pPr>
      <a:lvl5pPr marL="1828437" algn="l" defTabSz="914218" rtl="0" eaLnBrk="1" latinLnBrk="0" hangingPunct="1">
        <a:defRPr sz="1900" kern="1200">
          <a:solidFill>
            <a:schemeClr val="tx1"/>
          </a:solidFill>
          <a:latin typeface="+mn-lt"/>
          <a:ea typeface="+mn-ea"/>
          <a:cs typeface="+mn-cs"/>
        </a:defRPr>
      </a:lvl5pPr>
      <a:lvl6pPr marL="2285550" algn="l" defTabSz="914218" rtl="0" eaLnBrk="1" latinLnBrk="0" hangingPunct="1">
        <a:defRPr sz="1900" kern="1200">
          <a:solidFill>
            <a:schemeClr val="tx1"/>
          </a:solidFill>
          <a:latin typeface="+mn-lt"/>
          <a:ea typeface="+mn-ea"/>
          <a:cs typeface="+mn-cs"/>
        </a:defRPr>
      </a:lvl6pPr>
      <a:lvl7pPr marL="2742654" algn="l" defTabSz="914218" rtl="0" eaLnBrk="1" latinLnBrk="0" hangingPunct="1">
        <a:defRPr sz="1900" kern="1200">
          <a:solidFill>
            <a:schemeClr val="tx1"/>
          </a:solidFill>
          <a:latin typeface="+mn-lt"/>
          <a:ea typeface="+mn-ea"/>
          <a:cs typeface="+mn-cs"/>
        </a:defRPr>
      </a:lvl7pPr>
      <a:lvl8pPr marL="3199760" algn="l" defTabSz="914218" rtl="0" eaLnBrk="1" latinLnBrk="0" hangingPunct="1">
        <a:defRPr sz="1900" kern="1200">
          <a:solidFill>
            <a:schemeClr val="tx1"/>
          </a:solidFill>
          <a:latin typeface="+mn-lt"/>
          <a:ea typeface="+mn-ea"/>
          <a:cs typeface="+mn-cs"/>
        </a:defRPr>
      </a:lvl8pPr>
      <a:lvl9pPr marL="3656867" algn="l" defTabSz="914218"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7"/>
            <a:ext cx="10972800" cy="1143000"/>
          </a:xfrm>
          <a:prstGeom prst="rect">
            <a:avLst/>
          </a:prstGeom>
          <a:noFill/>
          <a:ln w="9525">
            <a:noFill/>
            <a:miter lim="800000"/>
            <a:headEnd/>
            <a:tailEnd/>
          </a:ln>
        </p:spPr>
        <p:txBody>
          <a:bodyPr vert="horz" wrap="square" lIns="91344" tIns="45672" rIns="91344" bIns="45672" numCol="1" anchor="ctr" anchorCtr="0" compatLnSpc="1">
            <a:prstTxWarp prst="textNoShape">
              <a:avLst/>
            </a:prstTxWarp>
          </a:bodyPr>
          <a:lstStyle/>
          <a:p>
            <a:pPr lvl="0"/>
            <a:r>
              <a:rPr lang="es-CL"/>
              <a:t>Click to edit Master title style</a:t>
            </a:r>
          </a:p>
        </p:txBody>
      </p:sp>
      <p:sp>
        <p:nvSpPr>
          <p:cNvPr id="1027" name="Rectangle 3"/>
          <p:cNvSpPr>
            <a:spLocks noGrp="1" noChangeArrowheads="1"/>
          </p:cNvSpPr>
          <p:nvPr>
            <p:ph type="body" idx="1"/>
          </p:nvPr>
        </p:nvSpPr>
        <p:spPr bwMode="auto">
          <a:xfrm>
            <a:off x="609600" y="1600209"/>
            <a:ext cx="10972800" cy="4525963"/>
          </a:xfrm>
          <a:prstGeom prst="rect">
            <a:avLst/>
          </a:prstGeom>
          <a:noFill/>
          <a:ln w="9525">
            <a:noFill/>
            <a:miter lim="800000"/>
            <a:headEnd/>
            <a:tailEnd/>
          </a:ln>
        </p:spPr>
        <p:txBody>
          <a:bodyPr vert="horz" wrap="square" lIns="91344" tIns="45672" rIns="91344" bIns="45672" numCol="1" anchor="t" anchorCtr="0" compatLnSpc="1">
            <a:prstTxWarp prst="textNoShape">
              <a:avLst/>
            </a:prstTxWarp>
          </a:bodyPr>
          <a:lstStyle/>
          <a:p>
            <a:pPr lvl="0"/>
            <a:r>
              <a:rPr lang="es-CL"/>
              <a:t>Click to edit Master text styles</a:t>
            </a:r>
          </a:p>
          <a:p>
            <a:pPr lvl="1"/>
            <a:r>
              <a:rPr lang="es-CL"/>
              <a:t>Second level</a:t>
            </a:r>
          </a:p>
          <a:p>
            <a:pPr lvl="2"/>
            <a:r>
              <a:rPr lang="es-CL"/>
              <a:t>Third level</a:t>
            </a:r>
          </a:p>
          <a:p>
            <a:pPr lvl="3"/>
            <a:r>
              <a:rPr lang="es-CL"/>
              <a:t>Fourth level</a:t>
            </a:r>
          </a:p>
          <a:p>
            <a:pPr lvl="4"/>
            <a:r>
              <a:rPr lang="es-CL"/>
              <a:t>Fifth level</a:t>
            </a:r>
          </a:p>
        </p:txBody>
      </p:sp>
    </p:spTree>
    <p:extLst>
      <p:ext uri="{BB962C8B-B14F-4D97-AF65-F5344CB8AC3E}">
        <p14:creationId xmlns:p14="http://schemas.microsoft.com/office/powerpoint/2010/main" val="168777153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Lst>
  <p:hf sldNum="0" hdr="0" ftr="0" dt="0"/>
  <p:txStyles>
    <p:titleStyle>
      <a:lvl1pPr algn="ctr" rtl="0" eaLnBrk="0" fontAlgn="base" hangingPunct="0">
        <a:spcBef>
          <a:spcPct val="0"/>
        </a:spcBef>
        <a:spcAft>
          <a:spcPct val="0"/>
        </a:spcAft>
        <a:defRPr sz="5733" b="0" i="0" u="none">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Arial" charset="0"/>
        </a:defRPr>
      </a:lvl2pPr>
      <a:lvl3pPr algn="ctr" rtl="0" eaLnBrk="0" fontAlgn="base" hangingPunct="0">
        <a:spcBef>
          <a:spcPct val="0"/>
        </a:spcBef>
        <a:spcAft>
          <a:spcPct val="0"/>
        </a:spcAft>
        <a:defRPr sz="5867">
          <a:solidFill>
            <a:schemeClr val="tx2"/>
          </a:solidFill>
          <a:latin typeface="Arial" charset="0"/>
        </a:defRPr>
      </a:lvl3pPr>
      <a:lvl4pPr algn="ctr" rtl="0" eaLnBrk="0" fontAlgn="base" hangingPunct="0">
        <a:spcBef>
          <a:spcPct val="0"/>
        </a:spcBef>
        <a:spcAft>
          <a:spcPct val="0"/>
        </a:spcAft>
        <a:defRPr sz="5867">
          <a:solidFill>
            <a:schemeClr val="tx2"/>
          </a:solidFill>
          <a:latin typeface="Arial" charset="0"/>
        </a:defRPr>
      </a:lvl4pPr>
      <a:lvl5pPr algn="ctr" rtl="0" eaLnBrk="0" fontAlgn="base" hangingPunct="0">
        <a:spcBef>
          <a:spcPct val="0"/>
        </a:spcBef>
        <a:spcAft>
          <a:spcPct val="0"/>
        </a:spcAft>
        <a:defRPr sz="5867">
          <a:solidFill>
            <a:schemeClr val="tx2"/>
          </a:solidFill>
          <a:latin typeface="Arial" charset="0"/>
        </a:defRPr>
      </a:lvl5pPr>
      <a:lvl6pPr marL="608946" algn="ctr" rtl="0" fontAlgn="base">
        <a:spcBef>
          <a:spcPct val="0"/>
        </a:spcBef>
        <a:spcAft>
          <a:spcPct val="0"/>
        </a:spcAft>
        <a:defRPr sz="5867">
          <a:solidFill>
            <a:schemeClr val="tx2"/>
          </a:solidFill>
          <a:latin typeface="Arial" charset="0"/>
        </a:defRPr>
      </a:lvl6pPr>
      <a:lvl7pPr marL="1217886" algn="ctr" rtl="0" fontAlgn="base">
        <a:spcBef>
          <a:spcPct val="0"/>
        </a:spcBef>
        <a:spcAft>
          <a:spcPct val="0"/>
        </a:spcAft>
        <a:defRPr sz="5867">
          <a:solidFill>
            <a:schemeClr val="tx2"/>
          </a:solidFill>
          <a:latin typeface="Arial" charset="0"/>
        </a:defRPr>
      </a:lvl7pPr>
      <a:lvl8pPr marL="1826832" algn="ctr" rtl="0" fontAlgn="base">
        <a:spcBef>
          <a:spcPct val="0"/>
        </a:spcBef>
        <a:spcAft>
          <a:spcPct val="0"/>
        </a:spcAft>
        <a:defRPr sz="5867">
          <a:solidFill>
            <a:schemeClr val="tx2"/>
          </a:solidFill>
          <a:latin typeface="Arial" charset="0"/>
        </a:defRPr>
      </a:lvl8pPr>
      <a:lvl9pPr marL="2435774" algn="ctr" rtl="0" fontAlgn="base">
        <a:spcBef>
          <a:spcPct val="0"/>
        </a:spcBef>
        <a:spcAft>
          <a:spcPct val="0"/>
        </a:spcAft>
        <a:defRPr sz="5867">
          <a:solidFill>
            <a:schemeClr val="tx2"/>
          </a:solidFill>
          <a:latin typeface="Arial" charset="0"/>
        </a:defRPr>
      </a:lvl9pPr>
    </p:titleStyle>
    <p:bodyStyle>
      <a:lvl1pPr marL="456707" indent="-456707" algn="l" rtl="0" eaLnBrk="0" fontAlgn="base" hangingPunct="0">
        <a:spcBef>
          <a:spcPct val="20000"/>
        </a:spcBef>
        <a:spcAft>
          <a:spcPct val="0"/>
        </a:spcAft>
        <a:buChar char="•"/>
        <a:defRPr sz="4267">
          <a:solidFill>
            <a:schemeClr val="tx1"/>
          </a:solidFill>
          <a:latin typeface="+mn-lt"/>
          <a:ea typeface="+mn-ea"/>
          <a:cs typeface="+mn-cs"/>
        </a:defRPr>
      </a:lvl1pPr>
      <a:lvl2pPr marL="989531" indent="-380589" algn="l" rtl="0" eaLnBrk="0" fontAlgn="base" hangingPunct="0">
        <a:spcBef>
          <a:spcPct val="20000"/>
        </a:spcBef>
        <a:spcAft>
          <a:spcPct val="0"/>
        </a:spcAft>
        <a:buChar char="–"/>
        <a:defRPr sz="3733" b="0" i="0" u="none">
          <a:solidFill>
            <a:schemeClr val="tx1"/>
          </a:solidFill>
          <a:latin typeface="+mn-lt"/>
        </a:defRPr>
      </a:lvl2pPr>
      <a:lvl3pPr marL="1522361" indent="-304472" algn="l" rtl="0" eaLnBrk="0" fontAlgn="base" hangingPunct="0">
        <a:spcBef>
          <a:spcPct val="20000"/>
        </a:spcBef>
        <a:spcAft>
          <a:spcPct val="0"/>
        </a:spcAft>
        <a:buChar char="•"/>
        <a:defRPr sz="3200">
          <a:solidFill>
            <a:schemeClr val="tx1"/>
          </a:solidFill>
          <a:latin typeface="+mn-lt"/>
        </a:defRPr>
      </a:lvl3pPr>
      <a:lvl4pPr marL="2131301" indent="-304472" algn="l" rtl="0" eaLnBrk="0" fontAlgn="base" hangingPunct="0">
        <a:spcBef>
          <a:spcPct val="20000"/>
        </a:spcBef>
        <a:spcAft>
          <a:spcPct val="0"/>
        </a:spcAft>
        <a:buChar char="–"/>
        <a:defRPr sz="2667">
          <a:solidFill>
            <a:schemeClr val="tx1"/>
          </a:solidFill>
          <a:latin typeface="+mn-lt"/>
        </a:defRPr>
      </a:lvl4pPr>
      <a:lvl5pPr marL="2740245" indent="-304472" algn="l" rtl="0" eaLnBrk="0" fontAlgn="base" hangingPunct="0">
        <a:spcBef>
          <a:spcPct val="20000"/>
        </a:spcBef>
        <a:spcAft>
          <a:spcPct val="0"/>
        </a:spcAft>
        <a:buChar char="»"/>
        <a:defRPr sz="2667">
          <a:solidFill>
            <a:schemeClr val="tx1"/>
          </a:solidFill>
          <a:latin typeface="+mn-lt"/>
        </a:defRPr>
      </a:lvl5pPr>
      <a:lvl6pPr marL="3349190" indent="-304472" algn="l" rtl="0" fontAlgn="base">
        <a:spcBef>
          <a:spcPct val="20000"/>
        </a:spcBef>
        <a:spcAft>
          <a:spcPct val="0"/>
        </a:spcAft>
        <a:buChar char="»"/>
        <a:defRPr sz="2667">
          <a:solidFill>
            <a:schemeClr val="tx1"/>
          </a:solidFill>
          <a:latin typeface="+mn-lt"/>
        </a:defRPr>
      </a:lvl6pPr>
      <a:lvl7pPr marL="3958134" indent="-304472" algn="l" rtl="0" fontAlgn="base">
        <a:spcBef>
          <a:spcPct val="20000"/>
        </a:spcBef>
        <a:spcAft>
          <a:spcPct val="0"/>
        </a:spcAft>
        <a:buChar char="»"/>
        <a:defRPr sz="2667">
          <a:solidFill>
            <a:schemeClr val="tx1"/>
          </a:solidFill>
          <a:latin typeface="+mn-lt"/>
        </a:defRPr>
      </a:lvl7pPr>
      <a:lvl8pPr marL="4567076" indent="-304472" algn="l" rtl="0" fontAlgn="base">
        <a:spcBef>
          <a:spcPct val="20000"/>
        </a:spcBef>
        <a:spcAft>
          <a:spcPct val="0"/>
        </a:spcAft>
        <a:buChar char="»"/>
        <a:defRPr sz="2667">
          <a:solidFill>
            <a:schemeClr val="tx1"/>
          </a:solidFill>
          <a:latin typeface="+mn-lt"/>
        </a:defRPr>
      </a:lvl8pPr>
      <a:lvl9pPr marL="5176017" indent="-304472" algn="l" rtl="0" fontAlgn="base">
        <a:spcBef>
          <a:spcPct val="20000"/>
        </a:spcBef>
        <a:spcAft>
          <a:spcPct val="0"/>
        </a:spcAft>
        <a:buChar char="»"/>
        <a:defRPr sz="2667">
          <a:solidFill>
            <a:schemeClr val="tx1"/>
          </a:solidFill>
          <a:latin typeface="+mn-lt"/>
        </a:defRPr>
      </a:lvl9pPr>
    </p:bodyStyle>
    <p:otherStyle>
      <a:defPPr>
        <a:defRPr lang="en-US"/>
      </a:defPPr>
      <a:lvl1pPr marL="0" algn="l" defTabSz="1217886" rtl="0" eaLnBrk="1" latinLnBrk="0" hangingPunct="1">
        <a:defRPr sz="2400" kern="1200">
          <a:solidFill>
            <a:schemeClr val="tx1"/>
          </a:solidFill>
          <a:latin typeface="+mn-lt"/>
          <a:ea typeface="+mn-ea"/>
          <a:cs typeface="+mn-cs"/>
        </a:defRPr>
      </a:lvl1pPr>
      <a:lvl2pPr marL="608946" algn="l" defTabSz="1217886" rtl="0" eaLnBrk="1" latinLnBrk="0" hangingPunct="1">
        <a:defRPr sz="2400" kern="1200">
          <a:solidFill>
            <a:schemeClr val="tx1"/>
          </a:solidFill>
          <a:latin typeface="+mn-lt"/>
          <a:ea typeface="+mn-ea"/>
          <a:cs typeface="+mn-cs"/>
        </a:defRPr>
      </a:lvl2pPr>
      <a:lvl3pPr marL="1217886" algn="l" defTabSz="1217886" rtl="0" eaLnBrk="1" latinLnBrk="0" hangingPunct="1">
        <a:defRPr sz="2400" kern="1200">
          <a:solidFill>
            <a:schemeClr val="tx1"/>
          </a:solidFill>
          <a:latin typeface="+mn-lt"/>
          <a:ea typeface="+mn-ea"/>
          <a:cs typeface="+mn-cs"/>
        </a:defRPr>
      </a:lvl3pPr>
      <a:lvl4pPr marL="1826832" algn="l" defTabSz="1217886" rtl="0" eaLnBrk="1" latinLnBrk="0" hangingPunct="1">
        <a:defRPr sz="2400" kern="1200">
          <a:solidFill>
            <a:schemeClr val="tx1"/>
          </a:solidFill>
          <a:latin typeface="+mn-lt"/>
          <a:ea typeface="+mn-ea"/>
          <a:cs typeface="+mn-cs"/>
        </a:defRPr>
      </a:lvl4pPr>
      <a:lvl5pPr marL="2435774" algn="l" defTabSz="1217886" rtl="0" eaLnBrk="1" latinLnBrk="0" hangingPunct="1">
        <a:defRPr sz="2400" kern="1200">
          <a:solidFill>
            <a:schemeClr val="tx1"/>
          </a:solidFill>
          <a:latin typeface="+mn-lt"/>
          <a:ea typeface="+mn-ea"/>
          <a:cs typeface="+mn-cs"/>
        </a:defRPr>
      </a:lvl5pPr>
      <a:lvl6pPr marL="3044720" algn="l" defTabSz="1217886" rtl="0" eaLnBrk="1" latinLnBrk="0" hangingPunct="1">
        <a:defRPr sz="2400" kern="1200">
          <a:solidFill>
            <a:schemeClr val="tx1"/>
          </a:solidFill>
          <a:latin typeface="+mn-lt"/>
          <a:ea typeface="+mn-ea"/>
          <a:cs typeface="+mn-cs"/>
        </a:defRPr>
      </a:lvl6pPr>
      <a:lvl7pPr marL="3653659" algn="l" defTabSz="1217886" rtl="0" eaLnBrk="1" latinLnBrk="0" hangingPunct="1">
        <a:defRPr sz="2400" kern="1200">
          <a:solidFill>
            <a:schemeClr val="tx1"/>
          </a:solidFill>
          <a:latin typeface="+mn-lt"/>
          <a:ea typeface="+mn-ea"/>
          <a:cs typeface="+mn-cs"/>
        </a:defRPr>
      </a:lvl7pPr>
      <a:lvl8pPr marL="4262605" algn="l" defTabSz="1217886" rtl="0" eaLnBrk="1" latinLnBrk="0" hangingPunct="1">
        <a:defRPr sz="2400" kern="1200">
          <a:solidFill>
            <a:schemeClr val="tx1"/>
          </a:solidFill>
          <a:latin typeface="+mn-lt"/>
          <a:ea typeface="+mn-ea"/>
          <a:cs typeface="+mn-cs"/>
        </a:defRPr>
      </a:lvl8pPr>
      <a:lvl9pPr marL="4871548" algn="l" defTabSz="121788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ideo" Target="https://www.youtube.com/embed/wsXUGwFEt_U?feature=oembed" TargetMode="Externa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ideo" Target="https://www.youtube.com/embed/t_KVxj0OIoM?feature=oembed" TargetMode="Externa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video" Target="https://www.youtube.com/embed/CsYLBzUbOQk?feature=oembe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59.png"/><Relationship Id="rId4" Type="http://schemas.microsoft.com/office/2007/relationships/hdphoto" Target="../media/hdphoto5.wdp"/></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jpeg"/></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10AE52-9C36-69AB-7C7B-0B5181EB4ED5}"/>
              </a:ext>
            </a:extLst>
          </p:cNvPr>
          <p:cNvPicPr>
            <a:picLocks noChangeAspect="1"/>
          </p:cNvPicPr>
          <p:nvPr/>
        </p:nvPicPr>
        <p:blipFill>
          <a:blip r:embed="rId3"/>
          <a:stretch>
            <a:fillRect/>
          </a:stretch>
        </p:blipFill>
        <p:spPr>
          <a:xfrm>
            <a:off x="0" y="6096"/>
            <a:ext cx="12192000" cy="6845807"/>
          </a:xfrm>
          <a:prstGeom prst="rect">
            <a:avLst/>
          </a:prstGeom>
        </p:spPr>
      </p:pic>
      <p:sp>
        <p:nvSpPr>
          <p:cNvPr id="2" name="CuadroTexto 1">
            <a:extLst>
              <a:ext uri="{FF2B5EF4-FFF2-40B4-BE49-F238E27FC236}">
                <a16:creationId xmlns:a16="http://schemas.microsoft.com/office/drawing/2014/main" id="{74038B2B-6C03-C8EA-0B28-9989B1AE3C31}"/>
              </a:ext>
            </a:extLst>
          </p:cNvPr>
          <p:cNvSpPr txBox="1"/>
          <p:nvPr/>
        </p:nvSpPr>
        <p:spPr>
          <a:xfrm>
            <a:off x="2590800" y="2971800"/>
            <a:ext cx="7467600" cy="2554545"/>
          </a:xfrm>
          <a:prstGeom prst="rect">
            <a:avLst/>
          </a:prstGeom>
          <a:solidFill>
            <a:schemeClr val="bg1"/>
          </a:solidFill>
        </p:spPr>
        <p:txBody>
          <a:bodyPr wrap="square" rtlCol="0">
            <a:spAutoFit/>
          </a:bodyPr>
          <a:lstStyle/>
          <a:p>
            <a:pPr algn="ctr"/>
            <a:r>
              <a:rPr lang="en-US" sz="8000" dirty="0">
                <a:solidFill>
                  <a:schemeClr val="accent3">
                    <a:lumMod val="75000"/>
                  </a:schemeClr>
                </a:solidFill>
                <a:latin typeface="STXingkai" panose="020B0503020204020204" pitchFamily="2" charset="-122"/>
                <a:ea typeface="STXingkai" panose="020B0503020204020204" pitchFamily="2" charset="-122"/>
              </a:rPr>
              <a:t>Heat-related Illnesses</a:t>
            </a:r>
          </a:p>
        </p:txBody>
      </p:sp>
    </p:spTree>
    <p:extLst>
      <p:ext uri="{BB962C8B-B14F-4D97-AF65-F5344CB8AC3E}">
        <p14:creationId xmlns:p14="http://schemas.microsoft.com/office/powerpoint/2010/main" val="2275872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bwMode="auto">
          <a:xfrm>
            <a:off x="0" y="-1"/>
            <a:ext cx="12192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4724400"/>
            <a:ext cx="5884985" cy="1631216"/>
          </a:xfrm>
          <a:prstGeom prst="rect">
            <a:avLst/>
          </a:prstGeom>
          <a:gradFill flip="none" rotWithShape="1">
            <a:gsLst>
              <a:gs pos="0">
                <a:schemeClr val="accent3">
                  <a:shade val="30000"/>
                  <a:satMod val="115000"/>
                </a:schemeClr>
              </a:gs>
              <a:gs pos="50000">
                <a:schemeClr val="accent3">
                  <a:shade val="67500"/>
                  <a:satMod val="115000"/>
                  <a:alpha val="88000"/>
                </a:schemeClr>
              </a:gs>
              <a:gs pos="100000">
                <a:schemeClr val="accent3">
                  <a:shade val="100000"/>
                  <a:satMod val="115000"/>
                  <a:alpha val="16000"/>
                </a:schemeClr>
              </a:gs>
            </a:gsLst>
            <a:lin ang="0" scaled="1"/>
            <a:tileRect/>
          </a:gradFill>
        </p:spPr>
        <p:txBody>
          <a:bodyPr wrap="square">
            <a:spAutoFit/>
          </a:bodyPr>
          <a:lstStyle/>
          <a:p>
            <a:pPr marL="112713" algn="ctr"/>
            <a:r>
              <a:rPr lang="en-US" sz="5000" dirty="0">
                <a:solidFill>
                  <a:schemeClr val="bg1"/>
                </a:solidFill>
                <a:effectLst>
                  <a:outerShdw blurRad="38100" dist="38100" dir="2700000" algn="tl">
                    <a:srgbClr val="000000">
                      <a:alpha val="43137"/>
                    </a:srgbClr>
                  </a:outerShdw>
                </a:effectLst>
              </a:rPr>
              <a:t>Heat affects </a:t>
            </a:r>
            <a:br>
              <a:rPr lang="en-US" sz="5000" dirty="0">
                <a:solidFill>
                  <a:schemeClr val="bg1"/>
                </a:solidFill>
                <a:effectLst>
                  <a:outerShdw blurRad="38100" dist="38100" dir="2700000" algn="tl">
                    <a:srgbClr val="000000">
                      <a:alpha val="43137"/>
                    </a:srgbClr>
                  </a:outerShdw>
                </a:effectLst>
              </a:rPr>
            </a:br>
            <a:r>
              <a:rPr lang="en-US" sz="5000" dirty="0">
                <a:solidFill>
                  <a:schemeClr val="bg1"/>
                </a:solidFill>
                <a:effectLst>
                  <a:outerShdw blurRad="38100" dist="38100" dir="2700000" algn="tl">
                    <a:srgbClr val="000000">
                      <a:alpha val="43137"/>
                    </a:srgbClr>
                  </a:outerShdw>
                </a:effectLst>
              </a:rPr>
              <a:t>us ALL!</a:t>
            </a:r>
          </a:p>
        </p:txBody>
      </p:sp>
    </p:spTree>
    <p:extLst>
      <p:ext uri="{BB962C8B-B14F-4D97-AF65-F5344CB8AC3E}">
        <p14:creationId xmlns:p14="http://schemas.microsoft.com/office/powerpoint/2010/main" val="3080974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loud Callout 2"/>
          <p:cNvSpPr/>
          <p:nvPr/>
        </p:nvSpPr>
        <p:spPr>
          <a:xfrm rot="21018344">
            <a:off x="5968321" y="51846"/>
            <a:ext cx="5164498" cy="3776265"/>
          </a:xfrm>
          <a:prstGeom prst="cloudCallout">
            <a:avLst>
              <a:gd name="adj1" fmla="val -58477"/>
              <a:gd name="adj2" fmla="val 5939"/>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defTabSz="914218"/>
            <a:endParaRPr lang="en-US" sz="1900" dirty="0">
              <a:solidFill>
                <a:srgbClr val="FFFFFF"/>
              </a:solidFill>
            </a:endParaRPr>
          </a:p>
        </p:txBody>
      </p:sp>
      <p:sp>
        <p:nvSpPr>
          <p:cNvPr id="4" name="TextBox 3"/>
          <p:cNvSpPr txBox="1"/>
          <p:nvPr/>
        </p:nvSpPr>
        <p:spPr>
          <a:xfrm>
            <a:off x="6228946" y="1278260"/>
            <a:ext cx="4451623" cy="1938988"/>
          </a:xfrm>
          <a:prstGeom prst="rect">
            <a:avLst/>
          </a:prstGeom>
          <a:noFill/>
        </p:spPr>
        <p:txBody>
          <a:bodyPr wrap="square" lIns="91424" tIns="45718" rIns="91424" bIns="45718" rtlCol="0">
            <a:spAutoFit/>
          </a:bodyPr>
          <a:lstStyle/>
          <a:p>
            <a:pPr algn="ctr" defTabSz="914218"/>
            <a:r>
              <a:rPr lang="en-US" sz="4000" dirty="0">
                <a:solidFill>
                  <a:srgbClr val="434342"/>
                </a:solidFill>
                <a:latin typeface="Tekton Pro" pitchFamily="34" charset="0"/>
              </a:rPr>
              <a:t>How do our bodies cool down? 
</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400" y="1988760"/>
            <a:ext cx="6373926" cy="4854314"/>
          </a:xfrm>
          <a:prstGeom prst="rect">
            <a:avLst/>
          </a:prstGeom>
        </p:spPr>
      </p:pic>
    </p:spTree>
    <p:extLst>
      <p:ext uri="{BB962C8B-B14F-4D97-AF65-F5344CB8AC3E}">
        <p14:creationId xmlns:p14="http://schemas.microsoft.com/office/powerpoint/2010/main" val="2219797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E4C909-6BBD-489E-BD11-3784861A05C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05000" y="1219200"/>
            <a:ext cx="8507573" cy="4419600"/>
          </a:xfrm>
          <a:prstGeom prst="rect">
            <a:avLst/>
          </a:prstGeom>
          <a:effectLst>
            <a:softEdge rad="127000"/>
          </a:effectLst>
        </p:spPr>
      </p:pic>
      <p:sp>
        <p:nvSpPr>
          <p:cNvPr id="3" name="Rectangle 2"/>
          <p:cNvSpPr/>
          <p:nvPr/>
        </p:nvSpPr>
        <p:spPr>
          <a:xfrm>
            <a:off x="1550276" y="5830670"/>
            <a:ext cx="8965324" cy="1569660"/>
          </a:xfrm>
          <a:prstGeom prst="rect">
            <a:avLst/>
          </a:prstGeom>
        </p:spPr>
        <p:txBody>
          <a:bodyPr wrap="square">
            <a:spAutoFit/>
          </a:bodyPr>
          <a:lstStyle/>
          <a:p>
            <a:pPr algn="ctr"/>
            <a:r>
              <a:rPr lang="en-US" sz="4800" dirty="0">
                <a:solidFill>
                  <a:schemeClr val="bg1"/>
                </a:solidFill>
                <a:effectLst>
                  <a:outerShdw blurRad="38100" dist="38100" dir="2700000" algn="tl">
                    <a:srgbClr val="000000">
                      <a:alpha val="43137"/>
                    </a:srgbClr>
                  </a:outerShdw>
                </a:effectLst>
              </a:rPr>
              <a:t>Our</a:t>
            </a:r>
            <a:r>
              <a:rPr lang="es-ES" sz="4800" dirty="0">
                <a:solidFill>
                  <a:schemeClr val="bg1"/>
                </a:solidFill>
                <a:effectLst>
                  <a:outerShdw blurRad="38100" dist="38100" dir="2700000" algn="tl">
                    <a:srgbClr val="000000">
                      <a:alpha val="43137"/>
                    </a:srgbClr>
                  </a:outerShdw>
                </a:effectLst>
              </a:rPr>
              <a:t> defense against heat
</a:t>
            </a:r>
          </a:p>
        </p:txBody>
      </p:sp>
      <p:sp>
        <p:nvSpPr>
          <p:cNvPr id="4" name="Title 1"/>
          <p:cNvSpPr txBox="1">
            <a:spLocks/>
          </p:cNvSpPr>
          <p:nvPr/>
        </p:nvSpPr>
        <p:spPr>
          <a:xfrm>
            <a:off x="4495801" y="198438"/>
            <a:ext cx="3383503" cy="1325563"/>
          </a:xfrm>
          <a:prstGeom prst="rect">
            <a:avLst/>
          </a:prstGeom>
        </p:spPr>
        <p:txBody>
          <a:bodyPr>
            <a:noAutofit/>
          </a:bodyPr>
          <a:lstStyle>
            <a:lvl1pPr algn="ctr" defTabSz="914400" rtl="0" eaLnBrk="1" latinLnBrk="0" hangingPunct="1">
              <a:spcBef>
                <a:spcPct val="0"/>
              </a:spcBef>
              <a:buNone/>
              <a:defRPr sz="4400" b="0" i="0" u="none" kern="1200">
                <a:solidFill>
                  <a:schemeClr val="tx1"/>
                </a:solidFill>
                <a:latin typeface="Helvetica" panose="020B0604020202020204" pitchFamily="34" charset="0"/>
                <a:ea typeface="+mj-ea"/>
                <a:cs typeface="Helvetica" panose="020B0604020202020204" pitchFamily="34" charset="0"/>
              </a:defRPr>
            </a:lvl1pPr>
          </a:lstStyle>
          <a:p>
            <a:r>
              <a:rPr lang="en-US" sz="6000" dirty="0">
                <a:solidFill>
                  <a:schemeClr val="bg1"/>
                </a:solidFill>
                <a:effectLst>
                  <a:outerShdw blurRad="38100" dist="38100" dir="2700000" algn="tl">
                    <a:srgbClr val="000000">
                      <a:alpha val="43137"/>
                    </a:srgbClr>
                  </a:outerShdw>
                </a:effectLst>
              </a:rPr>
              <a:t>Sweat
</a:t>
            </a:r>
            <a:endParaRPr lang="en-US" sz="6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83123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86200" y="18151"/>
            <a:ext cx="4572000" cy="6950314"/>
          </a:xfrm>
          <a:prstGeom prst="rect">
            <a:avLst/>
          </a:prstGeom>
        </p:spPr>
      </p:pic>
      <p:sp>
        <p:nvSpPr>
          <p:cNvPr id="10" name="Oval 9"/>
          <p:cNvSpPr/>
          <p:nvPr/>
        </p:nvSpPr>
        <p:spPr>
          <a:xfrm>
            <a:off x="3429000" y="2819126"/>
            <a:ext cx="76200" cy="152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124200" y="4237166"/>
            <a:ext cx="228600" cy="1824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8077200" y="1798766"/>
            <a:ext cx="114300" cy="1824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4267200" y="1524000"/>
            <a:ext cx="1447800" cy="304800"/>
          </a:xfrm>
          <a:prstGeom prst="rect">
            <a:avLst/>
          </a:prstGeom>
          <a:solidFill>
            <a:srgbClr val="CEC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6858000" y="1371600"/>
            <a:ext cx="609600" cy="304800"/>
          </a:xfrm>
          <a:prstGeom prst="rect">
            <a:avLst/>
          </a:prstGeom>
          <a:solidFill>
            <a:srgbClr val="CEC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5410200" y="4267200"/>
            <a:ext cx="1333500" cy="2195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2420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E8519"/>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917"/>
            <a:ext cx="5029200" cy="6862015"/>
          </a:xfrm>
          <a:prstGeom prst="rect">
            <a:avLst/>
          </a:prstGeom>
        </p:spPr>
      </p:pic>
      <p:sp>
        <p:nvSpPr>
          <p:cNvPr id="4" name="Title 1"/>
          <p:cNvSpPr txBox="1">
            <a:spLocks/>
          </p:cNvSpPr>
          <p:nvPr/>
        </p:nvSpPr>
        <p:spPr>
          <a:xfrm>
            <a:off x="5257800" y="947191"/>
            <a:ext cx="6477000" cy="1450757"/>
          </a:xfrm>
          <a:prstGeom prst="rect">
            <a:avLst/>
          </a:prstGeom>
        </p:spPr>
        <p:txBody>
          <a:bodyPr>
            <a:noAutofit/>
          </a:bodyPr>
          <a:lstStyle>
            <a:lvl1pPr algn="ctr" defTabSz="914400" rtl="0" eaLnBrk="1" latinLnBrk="0" hangingPunct="1">
              <a:spcBef>
                <a:spcPct val="0"/>
              </a:spcBef>
              <a:buNone/>
              <a:defRPr sz="4400" b="0" i="0" u="none" kern="1200">
                <a:solidFill>
                  <a:schemeClr val="tx1"/>
                </a:solidFill>
                <a:latin typeface="Helvetica" panose="020B0604020202020204" pitchFamily="34" charset="0"/>
                <a:ea typeface="+mj-ea"/>
                <a:cs typeface="Helvetica" panose="020B0604020202020204" pitchFamily="34" charset="0"/>
              </a:defRPr>
            </a:lvl1pPr>
          </a:lstStyle>
          <a:p>
            <a:r>
              <a:rPr lang="en-US" sz="6600" dirty="0">
                <a:solidFill>
                  <a:schemeClr val="bg1"/>
                </a:solidFill>
                <a:effectLst>
                  <a:outerShdw blurRad="38100" dist="38100" dir="2700000" algn="tl">
                    <a:srgbClr val="000000">
                      <a:alpha val="43137"/>
                    </a:srgbClr>
                  </a:outerShdw>
                </a:effectLst>
              </a:rPr>
              <a:t>Dehydration</a:t>
            </a:r>
            <a:r>
              <a:rPr lang="es-ES" sz="6600" dirty="0">
                <a:solidFill>
                  <a:schemeClr val="bg1"/>
                </a:solidFill>
                <a:effectLst>
                  <a:outerShdw blurRad="38100" dist="38100" dir="2700000" algn="tl">
                    <a:srgbClr val="000000">
                      <a:alpha val="43137"/>
                    </a:srgbClr>
                  </a:outerShdw>
                </a:effectLst>
              </a:rPr>
              <a:t>
</a:t>
            </a:r>
            <a:endParaRPr lang="en-US" sz="6600"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5791200" y="2895600"/>
            <a:ext cx="5159115" cy="2585323"/>
          </a:xfrm>
          <a:prstGeom prst="rect">
            <a:avLst/>
          </a:prstGeom>
          <a:noFill/>
        </p:spPr>
        <p:txBody>
          <a:bodyPr wrap="square" rtlCol="0">
            <a:spAutoFit/>
          </a:bodyPr>
          <a:lstStyle/>
          <a:p>
            <a:pPr algn="ctr"/>
            <a:r>
              <a:rPr lang="en-US" sz="5400" dirty="0">
                <a:solidFill>
                  <a:schemeClr val="bg1"/>
                </a:solidFill>
                <a:effectLst>
                  <a:outerShdw blurRad="38100" dist="38100" dir="2700000" algn="tl">
                    <a:srgbClr val="000000">
                      <a:alpha val="43137"/>
                    </a:srgbClr>
                  </a:outerShdw>
                </a:effectLst>
              </a:rPr>
              <a:t>When our body runs out of water
</a:t>
            </a:r>
          </a:p>
        </p:txBody>
      </p:sp>
    </p:spTree>
    <p:extLst>
      <p:ext uri="{BB962C8B-B14F-4D97-AF65-F5344CB8AC3E}">
        <p14:creationId xmlns:p14="http://schemas.microsoft.com/office/powerpoint/2010/main" val="226091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5800" y="276234"/>
            <a:ext cx="10754226" cy="6287087"/>
          </a:xfrm>
          <a:prstGeom prst="rect">
            <a:avLst/>
          </a:prstGeom>
        </p:spPr>
      </p:pic>
      <p:sp>
        <p:nvSpPr>
          <p:cNvPr id="3" name="CuadroTexto 2">
            <a:extLst>
              <a:ext uri="{FF2B5EF4-FFF2-40B4-BE49-F238E27FC236}">
                <a16:creationId xmlns:a16="http://schemas.microsoft.com/office/drawing/2014/main" id="{AC8D5C75-6EF4-37CB-21F4-462B045B5102}"/>
              </a:ext>
            </a:extLst>
          </p:cNvPr>
          <p:cNvSpPr txBox="1"/>
          <p:nvPr/>
        </p:nvSpPr>
        <p:spPr>
          <a:xfrm>
            <a:off x="1838826" y="3004280"/>
            <a:ext cx="9601200" cy="830997"/>
          </a:xfrm>
          <a:prstGeom prst="rect">
            <a:avLst/>
          </a:prstGeom>
          <a:solidFill>
            <a:schemeClr val="bg1"/>
          </a:solidFill>
        </p:spPr>
        <p:txBody>
          <a:bodyPr wrap="square" rtlCol="0">
            <a:spAutoFit/>
          </a:bodyPr>
          <a:lstStyle/>
          <a:p>
            <a:pPr>
              <a:tabLst>
                <a:tab pos="3768725" algn="l"/>
                <a:tab pos="5883275" algn="l"/>
              </a:tabLst>
            </a:pPr>
            <a:r>
              <a:rPr lang="en-US" sz="2400" b="1" dirty="0"/>
              <a:t>CORRECT HYDRATION 	DEHYDRATED 	SEVERE DEHYDRATION</a:t>
            </a:r>
          </a:p>
          <a:p>
            <a:pPr>
              <a:tabLst>
                <a:tab pos="3768725" algn="l"/>
              </a:tabLst>
            </a:pPr>
            <a:endParaRPr lang="en-US" sz="2400" b="1" dirty="0"/>
          </a:p>
        </p:txBody>
      </p:sp>
    </p:spTree>
    <p:extLst>
      <p:ext uri="{BB962C8B-B14F-4D97-AF65-F5344CB8AC3E}">
        <p14:creationId xmlns:p14="http://schemas.microsoft.com/office/powerpoint/2010/main" val="2245026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056" y="0"/>
            <a:ext cx="12268200" cy="6858000"/>
          </a:xfrm>
          <a:prstGeom prst="rect">
            <a:avLst/>
          </a:prstGeom>
        </p:spPr>
      </p:pic>
    </p:spTree>
    <p:extLst>
      <p:ext uri="{BB962C8B-B14F-4D97-AF65-F5344CB8AC3E}">
        <p14:creationId xmlns:p14="http://schemas.microsoft.com/office/powerpoint/2010/main" val="3122949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loud Callout 2"/>
          <p:cNvSpPr/>
          <p:nvPr/>
        </p:nvSpPr>
        <p:spPr>
          <a:xfrm rot="21018344">
            <a:off x="1827541" y="154360"/>
            <a:ext cx="6098519" cy="4122340"/>
          </a:xfrm>
          <a:prstGeom prst="cloudCallout">
            <a:avLst>
              <a:gd name="adj1" fmla="val 44801"/>
              <a:gd name="adj2" fmla="val 38014"/>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defTabSz="914218"/>
            <a:endParaRPr lang="en-US" sz="1900" dirty="0">
              <a:solidFill>
                <a:srgbClr val="FFFFFF"/>
              </a:solidFill>
            </a:endParaRPr>
          </a:p>
        </p:txBody>
      </p:sp>
      <p:sp>
        <p:nvSpPr>
          <p:cNvPr id="4" name="TextBox 3"/>
          <p:cNvSpPr txBox="1"/>
          <p:nvPr/>
        </p:nvSpPr>
        <p:spPr>
          <a:xfrm>
            <a:off x="2209800" y="1246036"/>
            <a:ext cx="5015493" cy="1938988"/>
          </a:xfrm>
          <a:prstGeom prst="rect">
            <a:avLst/>
          </a:prstGeom>
          <a:noFill/>
        </p:spPr>
        <p:txBody>
          <a:bodyPr wrap="square" lIns="91424" tIns="45718" rIns="91424" bIns="45718" rtlCol="0">
            <a:spAutoFit/>
          </a:bodyPr>
          <a:lstStyle/>
          <a:p>
            <a:pPr algn="ctr" defTabSz="914218"/>
            <a:r>
              <a:rPr lang="en-US" sz="4000" dirty="0">
                <a:solidFill>
                  <a:srgbClr val="434342"/>
                </a:solidFill>
                <a:latin typeface="Tekton Pro" pitchFamily="34" charset="0"/>
              </a:rPr>
              <a:t>Why do farmworkers sweat so much? 
</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40831" y="1823357"/>
            <a:ext cx="6451169" cy="5034643"/>
          </a:xfrm>
          <a:prstGeom prst="rect">
            <a:avLst/>
          </a:prstGeom>
        </p:spPr>
      </p:pic>
    </p:spTree>
    <p:extLst>
      <p:ext uri="{BB962C8B-B14F-4D97-AF65-F5344CB8AC3E}">
        <p14:creationId xmlns:p14="http://schemas.microsoft.com/office/powerpoint/2010/main" val="1959184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08244106"/>
              </p:ext>
            </p:extLst>
          </p:nvPr>
        </p:nvGraphicFramePr>
        <p:xfrm>
          <a:off x="457200" y="304800"/>
          <a:ext cx="11049000" cy="617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3976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title="wind"/>
          <p:cNvSpPr/>
          <p:nvPr/>
        </p:nvSpPr>
        <p:spPr>
          <a:xfrm>
            <a:off x="6907061" y="4140201"/>
            <a:ext cx="3149600" cy="1835767"/>
          </a:xfrm>
          <a:prstGeom prst="roundRect">
            <a:avLst/>
          </a:prstGeom>
          <a:blipFill>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Freeform 8"/>
          <p:cNvSpPr/>
          <p:nvPr/>
        </p:nvSpPr>
        <p:spPr>
          <a:xfrm>
            <a:off x="6709077" y="5894912"/>
            <a:ext cx="3552523" cy="988489"/>
          </a:xfrm>
          <a:custGeom>
            <a:avLst/>
            <a:gdLst>
              <a:gd name="connsiteX0" fmla="*/ 0 w 2664392"/>
              <a:gd name="connsiteY0" fmla="*/ 0 h 988489"/>
              <a:gd name="connsiteX1" fmla="*/ 2664392 w 2664392"/>
              <a:gd name="connsiteY1" fmla="*/ 0 h 988489"/>
              <a:gd name="connsiteX2" fmla="*/ 2664392 w 2664392"/>
              <a:gd name="connsiteY2" fmla="*/ 988489 h 988489"/>
              <a:gd name="connsiteX3" fmla="*/ 0 w 2664392"/>
              <a:gd name="connsiteY3" fmla="*/ 988489 h 988489"/>
              <a:gd name="connsiteX4" fmla="*/ 0 w 2664392"/>
              <a:gd name="connsiteY4" fmla="*/ 0 h 98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392" h="988489">
                <a:moveTo>
                  <a:pt x="0" y="0"/>
                </a:moveTo>
                <a:lnTo>
                  <a:pt x="2664392" y="0"/>
                </a:lnTo>
                <a:lnTo>
                  <a:pt x="2664392" y="988489"/>
                </a:lnTo>
                <a:lnTo>
                  <a:pt x="0" y="9884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5515" tIns="265515" rIns="265515" bIns="0" numCol="1" spcCol="1270" anchor="t" anchorCtr="0">
            <a:noAutofit/>
          </a:bodyPr>
          <a:lstStyle/>
          <a:p>
            <a:pPr algn="ctr" defTabSz="1659425">
              <a:lnSpc>
                <a:spcPct val="90000"/>
              </a:lnSpc>
              <a:spcBef>
                <a:spcPct val="0"/>
              </a:spcBef>
              <a:spcAft>
                <a:spcPct val="35000"/>
              </a:spcAft>
            </a:pPr>
            <a:r>
              <a:rPr lang="es-ES" sz="3733" dirty="0">
                <a:solidFill>
                  <a:prstClr val="black">
                    <a:hueOff val="0"/>
                    <a:satOff val="0"/>
                    <a:lumOff val="0"/>
                    <a:alphaOff val="0"/>
                  </a:prstClr>
                </a:solidFill>
              </a:rPr>
              <a:t>Wind</a:t>
            </a:r>
            <a:endParaRPr lang="en-US" sz="3733" dirty="0">
              <a:solidFill>
                <a:prstClr val="black">
                  <a:hueOff val="0"/>
                  <a:satOff val="0"/>
                  <a:lumOff val="0"/>
                  <a:alphaOff val="0"/>
                </a:prstClr>
              </a:solidFill>
            </a:endParaRPr>
          </a:p>
        </p:txBody>
      </p:sp>
      <p:sp>
        <p:nvSpPr>
          <p:cNvPr id="11" name="Rounded Rectangle 10" title="humidity"/>
          <p:cNvSpPr/>
          <p:nvPr/>
        </p:nvSpPr>
        <p:spPr>
          <a:xfrm>
            <a:off x="6803723" y="1390034"/>
            <a:ext cx="3356277" cy="1835767"/>
          </a:xfrm>
          <a:prstGeom prst="roundRect">
            <a:avLst/>
          </a:prstGeom>
          <a:blipFill>
            <a:blip r:embed="rId4" cstate="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Freeform 11"/>
          <p:cNvSpPr/>
          <p:nvPr/>
        </p:nvSpPr>
        <p:spPr>
          <a:xfrm>
            <a:off x="6678100" y="3151712"/>
            <a:ext cx="3552523" cy="988489"/>
          </a:xfrm>
          <a:custGeom>
            <a:avLst/>
            <a:gdLst>
              <a:gd name="connsiteX0" fmla="*/ 0 w 2664392"/>
              <a:gd name="connsiteY0" fmla="*/ 0 h 988489"/>
              <a:gd name="connsiteX1" fmla="*/ 2664392 w 2664392"/>
              <a:gd name="connsiteY1" fmla="*/ 0 h 988489"/>
              <a:gd name="connsiteX2" fmla="*/ 2664392 w 2664392"/>
              <a:gd name="connsiteY2" fmla="*/ 988489 h 988489"/>
              <a:gd name="connsiteX3" fmla="*/ 0 w 2664392"/>
              <a:gd name="connsiteY3" fmla="*/ 988489 h 988489"/>
              <a:gd name="connsiteX4" fmla="*/ 0 w 2664392"/>
              <a:gd name="connsiteY4" fmla="*/ 0 h 98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392" h="988489">
                <a:moveTo>
                  <a:pt x="0" y="0"/>
                </a:moveTo>
                <a:lnTo>
                  <a:pt x="2664392" y="0"/>
                </a:lnTo>
                <a:lnTo>
                  <a:pt x="2664392" y="988489"/>
                </a:lnTo>
                <a:lnTo>
                  <a:pt x="0" y="9884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5515" tIns="265515" rIns="265515" bIns="0" numCol="1" spcCol="1270" anchor="t" anchorCtr="0">
            <a:noAutofit/>
          </a:bodyPr>
          <a:lstStyle/>
          <a:p>
            <a:pPr algn="ctr" defTabSz="1659425">
              <a:lnSpc>
                <a:spcPct val="90000"/>
              </a:lnSpc>
              <a:spcBef>
                <a:spcPct val="0"/>
              </a:spcBef>
              <a:spcAft>
                <a:spcPct val="35000"/>
              </a:spcAft>
            </a:pPr>
            <a:r>
              <a:rPr lang="es-ES" sz="3733" dirty="0">
                <a:solidFill>
                  <a:prstClr val="black">
                    <a:hueOff val="0"/>
                    <a:satOff val="0"/>
                    <a:lumOff val="0"/>
                    <a:alphaOff val="0"/>
                  </a:prstClr>
                </a:solidFill>
              </a:rPr>
              <a:t>Humidity</a:t>
            </a:r>
            <a:endParaRPr lang="en-US" sz="3733" dirty="0">
              <a:solidFill>
                <a:prstClr val="black">
                  <a:hueOff val="0"/>
                  <a:satOff val="0"/>
                  <a:lumOff val="0"/>
                  <a:alphaOff val="0"/>
                </a:prstClr>
              </a:solidFill>
            </a:endParaRPr>
          </a:p>
        </p:txBody>
      </p:sp>
      <p:sp>
        <p:nvSpPr>
          <p:cNvPr id="13" name="Rounded Rectangle 12" title="temperature"/>
          <p:cNvSpPr/>
          <p:nvPr/>
        </p:nvSpPr>
        <p:spPr>
          <a:xfrm>
            <a:off x="2106101" y="1390034"/>
            <a:ext cx="2669100" cy="1835767"/>
          </a:xfrm>
          <a:prstGeom prst="roundRect">
            <a:avLst/>
          </a:prstGeom>
          <a:blipFill>
            <a:blip r:embed="rId5"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Freeform 13"/>
          <p:cNvSpPr/>
          <p:nvPr/>
        </p:nvSpPr>
        <p:spPr>
          <a:xfrm>
            <a:off x="1629077" y="3124201"/>
            <a:ext cx="3552523" cy="988489"/>
          </a:xfrm>
          <a:custGeom>
            <a:avLst/>
            <a:gdLst>
              <a:gd name="connsiteX0" fmla="*/ 0 w 2664392"/>
              <a:gd name="connsiteY0" fmla="*/ 0 h 988489"/>
              <a:gd name="connsiteX1" fmla="*/ 2664392 w 2664392"/>
              <a:gd name="connsiteY1" fmla="*/ 0 h 988489"/>
              <a:gd name="connsiteX2" fmla="*/ 2664392 w 2664392"/>
              <a:gd name="connsiteY2" fmla="*/ 988489 h 988489"/>
              <a:gd name="connsiteX3" fmla="*/ 0 w 2664392"/>
              <a:gd name="connsiteY3" fmla="*/ 988489 h 988489"/>
              <a:gd name="connsiteX4" fmla="*/ 0 w 2664392"/>
              <a:gd name="connsiteY4" fmla="*/ 0 h 98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392" h="988489">
                <a:moveTo>
                  <a:pt x="0" y="0"/>
                </a:moveTo>
                <a:lnTo>
                  <a:pt x="2664392" y="0"/>
                </a:lnTo>
                <a:lnTo>
                  <a:pt x="2664392" y="988489"/>
                </a:lnTo>
                <a:lnTo>
                  <a:pt x="0" y="9884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5515" tIns="265515" rIns="265515" bIns="0" numCol="1" spcCol="1270" anchor="t" anchorCtr="0">
            <a:noAutofit/>
          </a:bodyPr>
          <a:lstStyle/>
          <a:p>
            <a:pPr algn="ctr" defTabSz="1659425">
              <a:lnSpc>
                <a:spcPct val="90000"/>
              </a:lnSpc>
              <a:spcBef>
                <a:spcPct val="0"/>
              </a:spcBef>
              <a:spcAft>
                <a:spcPct val="35000"/>
              </a:spcAft>
            </a:pPr>
            <a:r>
              <a:rPr lang="es-ES" sz="3733" dirty="0">
                <a:solidFill>
                  <a:prstClr val="black">
                    <a:hueOff val="0"/>
                    <a:satOff val="0"/>
                    <a:lumOff val="0"/>
                    <a:alphaOff val="0"/>
                  </a:prstClr>
                </a:solidFill>
              </a:rPr>
              <a:t>Temperature</a:t>
            </a:r>
            <a:endParaRPr lang="en-US" sz="3733" dirty="0">
              <a:solidFill>
                <a:prstClr val="black">
                  <a:hueOff val="0"/>
                  <a:satOff val="0"/>
                  <a:lumOff val="0"/>
                  <a:alphaOff val="0"/>
                </a:prstClr>
              </a:solidFill>
            </a:endParaRPr>
          </a:p>
        </p:txBody>
      </p:sp>
      <p:sp>
        <p:nvSpPr>
          <p:cNvPr id="15" name="Rounded Rectangle 14" title="shade"/>
          <p:cNvSpPr/>
          <p:nvPr/>
        </p:nvSpPr>
        <p:spPr>
          <a:xfrm>
            <a:off x="1805656" y="4140201"/>
            <a:ext cx="3172744" cy="1835767"/>
          </a:xfrm>
          <a:prstGeom prst="roundRect">
            <a:avLst/>
          </a:prstGeom>
          <a:blipFill>
            <a:blip r:embed="rId6"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Freeform 15"/>
          <p:cNvSpPr/>
          <p:nvPr/>
        </p:nvSpPr>
        <p:spPr>
          <a:xfrm>
            <a:off x="1629077" y="5867401"/>
            <a:ext cx="3552523" cy="988489"/>
          </a:xfrm>
          <a:custGeom>
            <a:avLst/>
            <a:gdLst>
              <a:gd name="connsiteX0" fmla="*/ 0 w 2664392"/>
              <a:gd name="connsiteY0" fmla="*/ 0 h 988489"/>
              <a:gd name="connsiteX1" fmla="*/ 2664392 w 2664392"/>
              <a:gd name="connsiteY1" fmla="*/ 0 h 988489"/>
              <a:gd name="connsiteX2" fmla="*/ 2664392 w 2664392"/>
              <a:gd name="connsiteY2" fmla="*/ 988489 h 988489"/>
              <a:gd name="connsiteX3" fmla="*/ 0 w 2664392"/>
              <a:gd name="connsiteY3" fmla="*/ 988489 h 988489"/>
              <a:gd name="connsiteX4" fmla="*/ 0 w 2664392"/>
              <a:gd name="connsiteY4" fmla="*/ 0 h 98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392" h="988489">
                <a:moveTo>
                  <a:pt x="0" y="0"/>
                </a:moveTo>
                <a:lnTo>
                  <a:pt x="2664392" y="0"/>
                </a:lnTo>
                <a:lnTo>
                  <a:pt x="2664392" y="988489"/>
                </a:lnTo>
                <a:lnTo>
                  <a:pt x="0" y="9884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5515" tIns="265515" rIns="265515" bIns="0" numCol="1" spcCol="1270" anchor="t" anchorCtr="0">
            <a:noAutofit/>
          </a:bodyPr>
          <a:lstStyle/>
          <a:p>
            <a:pPr algn="ctr" defTabSz="1659425">
              <a:lnSpc>
                <a:spcPct val="90000"/>
              </a:lnSpc>
              <a:spcBef>
                <a:spcPct val="0"/>
              </a:spcBef>
              <a:spcAft>
                <a:spcPct val="35000"/>
              </a:spcAft>
            </a:pPr>
            <a:r>
              <a:rPr lang="es-ES" sz="3733" dirty="0">
                <a:solidFill>
                  <a:prstClr val="black">
                    <a:hueOff val="0"/>
                    <a:satOff val="0"/>
                    <a:lumOff val="0"/>
                    <a:alphaOff val="0"/>
                  </a:prstClr>
                </a:solidFill>
              </a:rPr>
              <a:t>Shade</a:t>
            </a:r>
            <a:endParaRPr lang="en-US" sz="3733" dirty="0">
              <a:solidFill>
                <a:prstClr val="black">
                  <a:hueOff val="0"/>
                  <a:satOff val="0"/>
                  <a:lumOff val="0"/>
                  <a:alphaOff val="0"/>
                </a:prstClr>
              </a:solidFill>
            </a:endParaRPr>
          </a:p>
        </p:txBody>
      </p:sp>
      <p:sp>
        <p:nvSpPr>
          <p:cNvPr id="4" name="Rectangle 3"/>
          <p:cNvSpPr/>
          <p:nvPr/>
        </p:nvSpPr>
        <p:spPr>
          <a:xfrm>
            <a:off x="1895138" y="74581"/>
            <a:ext cx="8401724" cy="1200329"/>
          </a:xfrm>
          <a:prstGeom prst="rect">
            <a:avLst/>
          </a:prstGeom>
        </p:spPr>
        <p:txBody>
          <a:bodyPr wrap="none">
            <a:spAutoFit/>
          </a:bodyPr>
          <a:lstStyle/>
          <a:p>
            <a:pPr defTabSz="1219170"/>
            <a:r>
              <a:rPr lang="en-US" sz="7200" dirty="0">
                <a:solidFill>
                  <a:prstClr val="black"/>
                </a:solidFill>
              </a:rPr>
              <a:t>Environmental factors</a:t>
            </a:r>
          </a:p>
        </p:txBody>
      </p:sp>
      <p:sp>
        <p:nvSpPr>
          <p:cNvPr id="2" name="Title 1" hidden="1"/>
          <p:cNvSpPr>
            <a:spLocks noGrp="1"/>
          </p:cNvSpPr>
          <p:nvPr>
            <p:ph type="title"/>
          </p:nvPr>
        </p:nvSpPr>
        <p:spPr/>
        <p:txBody>
          <a:bodyPr>
            <a:normAutofit fontScale="90000"/>
          </a:bodyPr>
          <a:lstStyle/>
          <a:p>
            <a:r>
              <a:rPr lang="en-US" dirty="0">
                <a:solidFill>
                  <a:prstClr val="black"/>
                </a:solidFill>
              </a:rPr>
              <a:t>Environment</a:t>
            </a:r>
            <a:br>
              <a:rPr lang="en-US" dirty="0">
                <a:solidFill>
                  <a:prstClr val="black"/>
                </a:solidFill>
              </a:rPr>
            </a:br>
            <a:endParaRPr lang="en-US" dirty="0"/>
          </a:p>
        </p:txBody>
      </p:sp>
    </p:spTree>
    <p:extLst>
      <p:ext uri="{BB962C8B-B14F-4D97-AF65-F5344CB8AC3E}">
        <p14:creationId xmlns:p14="http://schemas.microsoft.com/office/powerpoint/2010/main" val="466634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2286000" y="601133"/>
            <a:ext cx="6815573" cy="9906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 sz="5000" dirty="0">
                <a:solidFill>
                  <a:srgbClr val="000000"/>
                </a:solidFill>
                <a:latin typeface="Helvetica" panose="020B0604020202020204" pitchFamily="34" charset="0"/>
                <a:ea typeface="Calibri"/>
                <a:cs typeface="Helvetica" panose="020B0604020202020204" pitchFamily="34" charset="0"/>
                <a:sym typeface="Calibri"/>
              </a:rPr>
              <a:t>News from California</a:t>
            </a:r>
            <a:endParaRPr lang="en-US" sz="5000" dirty="0">
              <a:latin typeface="Helvetica" panose="020B0604020202020204" pitchFamily="34" charset="0"/>
              <a:cs typeface="Helvetica" panose="020B0604020202020204" pitchFamily="34" charset="0"/>
            </a:endParaRPr>
          </a:p>
        </p:txBody>
      </p:sp>
      <p:pic>
        <p:nvPicPr>
          <p:cNvPr id="3" name="Online Media 2" title="MUERTES POR CALOR">
            <a:hlinkClick r:id="" action="ppaction://media"/>
            <a:extLst>
              <a:ext uri="{FF2B5EF4-FFF2-40B4-BE49-F238E27FC236}">
                <a16:creationId xmlns:a16="http://schemas.microsoft.com/office/drawing/2014/main" id="{4C5DAA01-B82E-468A-B636-2BE20D2925FB}"/>
              </a:ext>
            </a:extLst>
          </p:cNvPr>
          <p:cNvPicPr>
            <a:picLocks noRot="1" noChangeAspect="1"/>
          </p:cNvPicPr>
          <p:nvPr>
            <a:videoFile r:link="rId1"/>
          </p:nvPr>
        </p:nvPicPr>
        <p:blipFill>
          <a:blip r:embed="rId4"/>
          <a:stretch>
            <a:fillRect/>
          </a:stretch>
        </p:blipFill>
        <p:spPr>
          <a:xfrm>
            <a:off x="3090427" y="1524000"/>
            <a:ext cx="6011146" cy="4508360"/>
          </a:xfrm>
          <a:prstGeom prst="rect">
            <a:avLst/>
          </a:prstGeom>
        </p:spPr>
      </p:pic>
      <p:sp>
        <p:nvSpPr>
          <p:cNvPr id="4" name="Rectangle 3">
            <a:extLst>
              <a:ext uri="{FF2B5EF4-FFF2-40B4-BE49-F238E27FC236}">
                <a16:creationId xmlns:a16="http://schemas.microsoft.com/office/drawing/2014/main" id="{0D8C90B7-9634-4D6E-B944-FA01096B82D9}"/>
              </a:ext>
            </a:extLst>
          </p:cNvPr>
          <p:cNvSpPr/>
          <p:nvPr/>
        </p:nvSpPr>
        <p:spPr>
          <a:xfrm>
            <a:off x="3925374" y="6167735"/>
            <a:ext cx="4511171" cy="461665"/>
          </a:xfrm>
          <a:prstGeom prst="rect">
            <a:avLst/>
          </a:prstGeom>
        </p:spPr>
        <p:txBody>
          <a:bodyPr wrap="none">
            <a:spAutoFit/>
          </a:bodyPr>
          <a:lstStyle/>
          <a:p>
            <a:r>
              <a:rPr lang="es-PE" sz="2400" i="1" dirty="0">
                <a:latin typeface="Helvetica" panose="020B0604020202020204" pitchFamily="34" charset="0"/>
                <a:cs typeface="Helvetica" panose="020B0604020202020204" pitchFamily="34" charset="0"/>
              </a:rPr>
              <a:t>https://youtu.be/wsXUGwFEt_U</a:t>
            </a:r>
          </a:p>
        </p:txBody>
      </p:sp>
    </p:spTree>
    <p:extLst>
      <p:ext uri="{BB962C8B-B14F-4D97-AF65-F5344CB8AC3E}">
        <p14:creationId xmlns:p14="http://schemas.microsoft.com/office/powerpoint/2010/main" val="177242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90922"/>
        </a:solidFill>
        <a:effectLst/>
      </p:bgPr>
    </p:bg>
    <p:spTree>
      <p:nvGrpSpPr>
        <p:cNvPr id="1" name=""/>
        <p:cNvGrpSpPr/>
        <p:nvPr/>
      </p:nvGrpSpPr>
      <p:grpSpPr>
        <a:xfrm>
          <a:off x="0" y="0"/>
          <a:ext cx="0" cy="0"/>
          <a:chOff x="0" y="0"/>
          <a:chExt cx="0" cy="0"/>
        </a:xfrm>
      </p:grpSpPr>
      <p:sp>
        <p:nvSpPr>
          <p:cNvPr id="4" name="Rectangle 3"/>
          <p:cNvSpPr/>
          <p:nvPr/>
        </p:nvSpPr>
        <p:spPr>
          <a:xfrm>
            <a:off x="1783923" y="216568"/>
            <a:ext cx="8624156" cy="661720"/>
          </a:xfrm>
          <a:prstGeom prst="rect">
            <a:avLst/>
          </a:prstGeom>
        </p:spPr>
        <p:txBody>
          <a:bodyPr wrap="none">
            <a:spAutoFit/>
          </a:bodyPr>
          <a:lstStyle/>
          <a:p>
            <a:r>
              <a:rPr lang="es-ES" sz="3700" dirty="0">
                <a:solidFill>
                  <a:schemeClr val="bg1"/>
                </a:solidFill>
              </a:rPr>
              <a:t>¿El trabajo al aire libre se ha incrementado?</a:t>
            </a:r>
            <a:endParaRPr lang="en-US" sz="3700" dirty="0">
              <a:solidFill>
                <a:schemeClr val="bg1"/>
              </a:solidFill>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0" y="0"/>
            <a:ext cx="9144000" cy="6858000"/>
          </a:xfrm>
          <a:prstGeom prst="rect">
            <a:avLst/>
          </a:prstGeom>
        </p:spPr>
      </p:pic>
      <p:sp>
        <p:nvSpPr>
          <p:cNvPr id="3" name="TextBox 2"/>
          <p:cNvSpPr txBox="1"/>
          <p:nvPr/>
        </p:nvSpPr>
        <p:spPr>
          <a:xfrm>
            <a:off x="2209800" y="457200"/>
            <a:ext cx="6172200" cy="2308324"/>
          </a:xfrm>
          <a:prstGeom prst="rect">
            <a:avLst/>
          </a:prstGeom>
          <a:solidFill>
            <a:srgbClr val="3A0C24"/>
          </a:solidFill>
        </p:spPr>
        <p:txBody>
          <a:bodyPr wrap="square" rtlCol="0">
            <a:spAutoFit/>
          </a:bodyPr>
          <a:lstStyle/>
          <a:p>
            <a:r>
              <a:rPr lang="en-US" sz="4800" dirty="0">
                <a:solidFill>
                  <a:srgbClr val="FF9A17"/>
                </a:solidFill>
                <a:latin typeface="HP Simplified" panose="020B0606020204020204" pitchFamily="34" charset="0"/>
              </a:rPr>
              <a:t>The 10 hottest years in history
</a:t>
            </a:r>
          </a:p>
        </p:txBody>
      </p:sp>
    </p:spTree>
    <p:extLst>
      <p:ext uri="{BB962C8B-B14F-4D97-AF65-F5344CB8AC3E}">
        <p14:creationId xmlns:p14="http://schemas.microsoft.com/office/powerpoint/2010/main" val="879831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87046330"/>
              </p:ext>
            </p:extLst>
          </p:nvPr>
        </p:nvGraphicFramePr>
        <p:xfrm>
          <a:off x="1752600" y="152400"/>
          <a:ext cx="86106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9290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346960" y="286605"/>
            <a:ext cx="7543800" cy="1016875"/>
          </a:xfrm>
          <a:prstGeom prst="rect">
            <a:avLst/>
          </a:prstGeom>
        </p:spPr>
        <p:txBody>
          <a:bodyPr/>
          <a:lstStyle>
            <a:lvl1pPr algn="ctr" defTabSz="914400" rtl="0" eaLnBrk="1" latinLnBrk="0" hangingPunct="1">
              <a:spcBef>
                <a:spcPct val="0"/>
              </a:spcBef>
              <a:buNone/>
              <a:defRPr sz="4400" b="0" i="0" u="none" kern="1200">
                <a:solidFill>
                  <a:schemeClr val="tx1"/>
                </a:solidFill>
                <a:latin typeface="Helvetica" panose="020B0604020202020204" pitchFamily="34" charset="0"/>
                <a:ea typeface="+mj-ea"/>
                <a:cs typeface="Helvetica" panose="020B0604020202020204" pitchFamily="34" charset="0"/>
              </a:defRPr>
            </a:lvl1pPr>
          </a:lstStyle>
          <a:p>
            <a:pPr lvl="0" algn="ctr"/>
            <a:r>
              <a:rPr lang="en-US" dirty="0"/>
              <a:t>Heat  from Exertion</a:t>
            </a:r>
          </a:p>
        </p:txBody>
      </p:sp>
      <p:sp>
        <p:nvSpPr>
          <p:cNvPr id="4" name="Rectangle 3"/>
          <p:cNvSpPr/>
          <p:nvPr/>
        </p:nvSpPr>
        <p:spPr>
          <a:xfrm>
            <a:off x="3834420" y="1040381"/>
            <a:ext cx="4568879" cy="830997"/>
          </a:xfrm>
          <a:prstGeom prst="rect">
            <a:avLst/>
          </a:prstGeom>
        </p:spPr>
        <p:txBody>
          <a:bodyPr wrap="none">
            <a:spAutoFit/>
          </a:bodyPr>
          <a:lstStyle/>
          <a:p>
            <a:r>
              <a:rPr lang="en-US" sz="2400" i="1" dirty="0">
                <a:latin typeface="Helvetica" panose="020B0604020202020204" pitchFamily="34" charset="0"/>
                <a:cs typeface="Helvetica" panose="020B0604020202020204" pitchFamily="34" charset="0"/>
              </a:rPr>
              <a:t>Excessive</a:t>
            </a:r>
            <a:r>
              <a:rPr lang="es-PE" sz="2400" i="1" dirty="0">
                <a:latin typeface="Helvetica" panose="020B0604020202020204" pitchFamily="34" charset="0"/>
                <a:cs typeface="Helvetica" panose="020B0604020202020204" pitchFamily="34" charset="0"/>
              </a:rPr>
              <a:t> and continuous loads
</a:t>
            </a:r>
          </a:p>
        </p:txBody>
      </p:sp>
      <p:pic>
        <p:nvPicPr>
          <p:cNvPr id="3" name="Online Media 2" title="Cosecha de tomates en florida">
            <a:hlinkClick r:id="" action="ppaction://media"/>
            <a:extLst>
              <a:ext uri="{FF2B5EF4-FFF2-40B4-BE49-F238E27FC236}">
                <a16:creationId xmlns:a16="http://schemas.microsoft.com/office/drawing/2014/main" id="{A9EA8AA0-70F0-4FC5-8B25-1CA270206A21}"/>
              </a:ext>
            </a:extLst>
          </p:cNvPr>
          <p:cNvPicPr>
            <a:picLocks noRot="1" noChangeAspect="1"/>
          </p:cNvPicPr>
          <p:nvPr>
            <a:videoFile r:link="rId1"/>
          </p:nvPr>
        </p:nvPicPr>
        <p:blipFill>
          <a:blip r:embed="rId4"/>
          <a:stretch>
            <a:fillRect/>
          </a:stretch>
        </p:blipFill>
        <p:spPr>
          <a:xfrm>
            <a:off x="2319717" y="1752600"/>
            <a:ext cx="7552566" cy="4267200"/>
          </a:xfrm>
          <a:prstGeom prst="rect">
            <a:avLst/>
          </a:prstGeom>
        </p:spPr>
      </p:pic>
      <p:sp>
        <p:nvSpPr>
          <p:cNvPr id="5" name="Rectangle 4">
            <a:extLst>
              <a:ext uri="{FF2B5EF4-FFF2-40B4-BE49-F238E27FC236}">
                <a16:creationId xmlns:a16="http://schemas.microsoft.com/office/drawing/2014/main" id="{113AC941-45A8-422D-BB1E-3BAF566FC166}"/>
              </a:ext>
            </a:extLst>
          </p:cNvPr>
          <p:cNvSpPr/>
          <p:nvPr/>
        </p:nvSpPr>
        <p:spPr>
          <a:xfrm>
            <a:off x="3925374" y="6172200"/>
            <a:ext cx="4511171" cy="461665"/>
          </a:xfrm>
          <a:prstGeom prst="rect">
            <a:avLst/>
          </a:prstGeom>
        </p:spPr>
        <p:txBody>
          <a:bodyPr wrap="none">
            <a:spAutoFit/>
          </a:bodyPr>
          <a:lstStyle/>
          <a:p>
            <a:r>
              <a:rPr lang="es-PE" sz="2400" i="1" dirty="0">
                <a:latin typeface="Helvetica" panose="020B0604020202020204" pitchFamily="34" charset="0"/>
                <a:cs typeface="Helvetica" panose="020B0604020202020204" pitchFamily="34" charset="0"/>
              </a:rPr>
              <a:t>https://youtu.be/CsYLBzUbOQk</a:t>
            </a:r>
          </a:p>
        </p:txBody>
      </p:sp>
    </p:spTree>
    <p:extLst>
      <p:ext uri="{BB962C8B-B14F-4D97-AF65-F5344CB8AC3E}">
        <p14:creationId xmlns:p14="http://schemas.microsoft.com/office/powerpoint/2010/main" val="303041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346960" y="282140"/>
            <a:ext cx="7543800" cy="1016875"/>
          </a:xfrm>
          <a:prstGeom prst="rect">
            <a:avLst/>
          </a:prstGeom>
        </p:spPr>
        <p:txBody>
          <a:bodyPr/>
          <a:lstStyle>
            <a:lvl1pPr algn="ctr" defTabSz="914400" rtl="0" eaLnBrk="1" latinLnBrk="0" hangingPunct="1">
              <a:spcBef>
                <a:spcPct val="0"/>
              </a:spcBef>
              <a:buNone/>
              <a:defRPr sz="4400" b="0" i="0" u="none" kern="1200">
                <a:solidFill>
                  <a:schemeClr val="tx1"/>
                </a:solidFill>
                <a:latin typeface="Helvetica" panose="020B0604020202020204" pitchFamily="34" charset="0"/>
                <a:ea typeface="+mj-ea"/>
                <a:cs typeface="Helvetica" panose="020B0604020202020204" pitchFamily="34" charset="0"/>
              </a:defRPr>
            </a:lvl1pPr>
          </a:lstStyle>
          <a:p>
            <a:r>
              <a:rPr lang="en-US" dirty="0"/>
              <a:t>Heat  from Exertion</a:t>
            </a:r>
          </a:p>
          <a:p>
            <a:r>
              <a:rPr lang="en-US" dirty="0"/>
              <a:t>
</a:t>
            </a:r>
            <a:endParaRPr lang="es-PE" dirty="0"/>
          </a:p>
        </p:txBody>
      </p:sp>
      <p:sp>
        <p:nvSpPr>
          <p:cNvPr id="4" name="Rectangle 3"/>
          <p:cNvSpPr/>
          <p:nvPr/>
        </p:nvSpPr>
        <p:spPr>
          <a:xfrm>
            <a:off x="4390106" y="996009"/>
            <a:ext cx="3129383" cy="830997"/>
          </a:xfrm>
          <a:prstGeom prst="rect">
            <a:avLst/>
          </a:prstGeom>
        </p:spPr>
        <p:txBody>
          <a:bodyPr wrap="none">
            <a:spAutoFit/>
          </a:bodyPr>
          <a:lstStyle/>
          <a:p>
            <a:r>
              <a:rPr lang="es-PE" sz="2400" i="1" dirty="0">
                <a:latin typeface="Helvetica" panose="020B0604020202020204" pitchFamily="34" charset="0"/>
                <a:cs typeface="Helvetica" panose="020B0604020202020204" pitchFamily="34" charset="0"/>
              </a:rPr>
              <a:t>Rapid arm movement
</a:t>
            </a:r>
          </a:p>
        </p:txBody>
      </p:sp>
      <p:pic>
        <p:nvPicPr>
          <p:cNvPr id="6" name="Online Media 5" title="Piscando naranjas">
            <a:hlinkClick r:id="" action="ppaction://media"/>
            <a:extLst>
              <a:ext uri="{FF2B5EF4-FFF2-40B4-BE49-F238E27FC236}">
                <a16:creationId xmlns:a16="http://schemas.microsoft.com/office/drawing/2014/main" id="{70E3CE7D-8C4B-4623-85EC-5312F593B7C3}"/>
              </a:ext>
            </a:extLst>
          </p:cNvPr>
          <p:cNvPicPr>
            <a:picLocks noRot="1" noChangeAspect="1"/>
          </p:cNvPicPr>
          <p:nvPr>
            <a:videoFile r:link="rId1"/>
          </p:nvPr>
        </p:nvPicPr>
        <p:blipFill rotWithShape="1">
          <a:blip r:embed="rId3"/>
          <a:srcRect l="29167" r="29167"/>
          <a:stretch/>
        </p:blipFill>
        <p:spPr>
          <a:xfrm>
            <a:off x="4410159" y="1524000"/>
            <a:ext cx="3371681" cy="4572000"/>
          </a:xfrm>
          <a:prstGeom prst="rect">
            <a:avLst/>
          </a:prstGeom>
        </p:spPr>
      </p:pic>
      <p:sp>
        <p:nvSpPr>
          <p:cNvPr id="5" name="Rectangle 4">
            <a:extLst>
              <a:ext uri="{FF2B5EF4-FFF2-40B4-BE49-F238E27FC236}">
                <a16:creationId xmlns:a16="http://schemas.microsoft.com/office/drawing/2014/main" id="{C04ABB24-1775-4E87-A3E8-442A8200AACB}"/>
              </a:ext>
            </a:extLst>
          </p:cNvPr>
          <p:cNvSpPr/>
          <p:nvPr/>
        </p:nvSpPr>
        <p:spPr>
          <a:xfrm>
            <a:off x="3925374" y="6167735"/>
            <a:ext cx="4511171" cy="461665"/>
          </a:xfrm>
          <a:prstGeom prst="rect">
            <a:avLst/>
          </a:prstGeom>
        </p:spPr>
        <p:txBody>
          <a:bodyPr wrap="none">
            <a:spAutoFit/>
          </a:bodyPr>
          <a:lstStyle/>
          <a:p>
            <a:r>
              <a:rPr lang="es-PE" sz="2400" i="1" dirty="0">
                <a:latin typeface="Helvetica" panose="020B0604020202020204" pitchFamily="34" charset="0"/>
                <a:cs typeface="Helvetica" panose="020B0604020202020204" pitchFamily="34" charset="0"/>
              </a:rPr>
              <a:t>https://youtu.be/CsYLBzUbOQk</a:t>
            </a:r>
          </a:p>
        </p:txBody>
      </p:sp>
    </p:spTree>
    <p:extLst>
      <p:ext uri="{BB962C8B-B14F-4D97-AF65-F5344CB8AC3E}">
        <p14:creationId xmlns:p14="http://schemas.microsoft.com/office/powerpoint/2010/main" val="137173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Cloud Callout 3"/>
          <p:cNvSpPr/>
          <p:nvPr/>
        </p:nvSpPr>
        <p:spPr>
          <a:xfrm rot="21018344">
            <a:off x="6307467" y="460618"/>
            <a:ext cx="4952059" cy="2853442"/>
          </a:xfrm>
          <a:prstGeom prst="cloudCallout">
            <a:avLst>
              <a:gd name="adj1" fmla="val -63048"/>
              <a:gd name="adj2" fmla="val 17033"/>
            </a:avLst>
          </a:prstGeom>
          <a:solidFill>
            <a:schemeClr val="accent4">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defTabSz="914218"/>
            <a:endParaRPr lang="en-US" sz="1900" dirty="0">
              <a:solidFill>
                <a:srgbClr val="FFFFFF"/>
              </a:solidFill>
            </a:endParaRPr>
          </a:p>
        </p:txBody>
      </p:sp>
      <p:sp>
        <p:nvSpPr>
          <p:cNvPr id="5" name="TextBox 4"/>
          <p:cNvSpPr txBox="1"/>
          <p:nvPr/>
        </p:nvSpPr>
        <p:spPr>
          <a:xfrm>
            <a:off x="6288949" y="914400"/>
            <a:ext cx="4989094" cy="1569656"/>
          </a:xfrm>
          <a:prstGeom prst="rect">
            <a:avLst/>
          </a:prstGeom>
          <a:noFill/>
        </p:spPr>
        <p:txBody>
          <a:bodyPr wrap="square" lIns="91424" tIns="45718" rIns="91424" bIns="45718" rtlCol="0">
            <a:spAutoFit/>
          </a:bodyPr>
          <a:lstStyle/>
          <a:p>
            <a:pPr algn="ctr" defTabSz="914218"/>
            <a:r>
              <a:rPr lang="en-US" sz="3200" dirty="0">
                <a:solidFill>
                  <a:srgbClr val="434342"/>
                </a:solidFill>
                <a:latin typeface="Tekton Pro" pitchFamily="34" charset="0"/>
              </a:rPr>
              <a:t>What</a:t>
            </a:r>
            <a:br>
              <a:rPr lang="en-US" sz="3200" dirty="0">
                <a:solidFill>
                  <a:srgbClr val="434342"/>
                </a:solidFill>
                <a:latin typeface="Tekton Pro" pitchFamily="34" charset="0"/>
              </a:rPr>
            </a:br>
            <a:r>
              <a:rPr lang="en-US" sz="3200" dirty="0">
                <a:solidFill>
                  <a:srgbClr val="434342"/>
                </a:solidFill>
                <a:latin typeface="Tekton Pro" pitchFamily="34" charset="0"/>
              </a:rPr>
              <a:t>factors can affect heat-related illness</a:t>
            </a:r>
            <a:r>
              <a:rPr lang="es-ES" sz="3200" dirty="0">
                <a:solidFill>
                  <a:srgbClr val="434342"/>
                </a:solidFill>
                <a:latin typeface="Tekton Pro" pitchFamily="34" charset="0"/>
              </a:rPr>
              <a:t>?</a:t>
            </a:r>
            <a:endParaRPr lang="en-US" sz="3200" dirty="0">
              <a:solidFill>
                <a:srgbClr val="434342"/>
              </a:solidFill>
              <a:latin typeface="Tekton Pro" pitchFamily="34" charset="0"/>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994" y="64051"/>
            <a:ext cx="8001000" cy="6793949"/>
          </a:xfrm>
          <a:prstGeom prst="rect">
            <a:avLst/>
          </a:prstGeom>
        </p:spPr>
      </p:pic>
    </p:spTree>
    <p:extLst>
      <p:ext uri="{BB962C8B-B14F-4D97-AF65-F5344CB8AC3E}">
        <p14:creationId xmlns:p14="http://schemas.microsoft.com/office/powerpoint/2010/main" val="1090443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566175756"/>
              </p:ext>
            </p:extLst>
          </p:nvPr>
        </p:nvGraphicFramePr>
        <p:xfrm>
          <a:off x="457200" y="1066800"/>
          <a:ext cx="112776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p:cNvSpPr txBox="1">
            <a:spLocks/>
          </p:cNvSpPr>
          <p:nvPr/>
        </p:nvSpPr>
        <p:spPr>
          <a:xfrm>
            <a:off x="2104521" y="152400"/>
            <a:ext cx="7886700" cy="1221790"/>
          </a:xfrm>
          <a:prstGeom prst="rect">
            <a:avLst/>
          </a:prstGeom>
        </p:spPr>
        <p:txBody>
          <a:bodyPr>
            <a:normAutofit/>
          </a:bodyPr>
          <a:lstStyle>
            <a:lvl1pPr algn="ctr" defTabSz="914400" rtl="0" eaLnBrk="1" latinLnBrk="0" hangingPunct="1">
              <a:spcBef>
                <a:spcPct val="0"/>
              </a:spcBef>
              <a:buNone/>
              <a:defRPr sz="4400" b="0" i="0" u="none" kern="1200">
                <a:solidFill>
                  <a:schemeClr val="tx1"/>
                </a:solidFill>
                <a:latin typeface="Helvetica" panose="020B0604020202020204" pitchFamily="34" charset="0"/>
                <a:ea typeface="+mj-ea"/>
                <a:cs typeface="Helvetica" panose="020B0604020202020204" pitchFamily="34" charset="0"/>
              </a:defRPr>
            </a:lvl1pPr>
          </a:lstStyle>
          <a:p>
            <a:r>
              <a:rPr lang="en-US" dirty="0"/>
              <a:t>Personal Factors</a:t>
            </a:r>
            <a:endParaRPr lang="en-US" sz="4800" dirty="0"/>
          </a:p>
        </p:txBody>
      </p:sp>
    </p:spTree>
    <p:extLst>
      <p:ext uri="{BB962C8B-B14F-4D97-AF65-F5344CB8AC3E}">
        <p14:creationId xmlns:p14="http://schemas.microsoft.com/office/powerpoint/2010/main" val="2029070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35982" y="457200"/>
            <a:ext cx="2632503" cy="1392336"/>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779253" y="3016828"/>
            <a:ext cx="2361347" cy="2348345"/>
          </a:xfrm>
          <a:prstGeom prst="rect">
            <a:avLst/>
          </a:prstGeom>
        </p:spPr>
      </p:pic>
      <p:pic>
        <p:nvPicPr>
          <p:cNvPr id="13" name="Picture 12"/>
          <p:cNvPicPr>
            <a:picLocks noChangeAspect="1"/>
          </p:cNvPicPr>
          <p:nvPr/>
        </p:nvPicPr>
        <p:blipFill rotWithShape="1">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flipH="1">
            <a:off x="7696201" y="984392"/>
            <a:ext cx="2826707" cy="4700812"/>
          </a:xfrm>
          <a:prstGeom prst="rect">
            <a:avLst/>
          </a:prstGeom>
        </p:spPr>
      </p:pic>
      <p:sp>
        <p:nvSpPr>
          <p:cNvPr id="3" name="TextBox 2"/>
          <p:cNvSpPr txBox="1"/>
          <p:nvPr/>
        </p:nvSpPr>
        <p:spPr>
          <a:xfrm>
            <a:off x="6248400" y="1752601"/>
            <a:ext cx="1462260" cy="3170099"/>
          </a:xfrm>
          <a:prstGeom prst="rect">
            <a:avLst/>
          </a:prstGeom>
          <a:noFill/>
        </p:spPr>
        <p:txBody>
          <a:bodyPr wrap="none" rtlCol="0">
            <a:spAutoFit/>
          </a:bodyPr>
          <a:lstStyle/>
          <a:p>
            <a:r>
              <a:rPr lang="en-US" sz="20000" dirty="0">
                <a:solidFill>
                  <a:schemeClr val="accent1"/>
                </a:solidFill>
              </a:rPr>
              <a:t>=</a:t>
            </a:r>
          </a:p>
        </p:txBody>
      </p:sp>
      <p:pic>
        <p:nvPicPr>
          <p:cNvPr id="1027" name="Picture 3"/>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970462" y="4222172"/>
            <a:ext cx="1973139" cy="2286000"/>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392934" y="1849536"/>
            <a:ext cx="2632504" cy="1392336"/>
          </a:xfrm>
          <a:prstGeom prst="rect">
            <a:avLst/>
          </a:prstGeom>
        </p:spPr>
      </p:pic>
    </p:spTree>
    <p:extLst>
      <p:ext uri="{BB962C8B-B14F-4D97-AF65-F5344CB8AC3E}">
        <p14:creationId xmlns:p14="http://schemas.microsoft.com/office/powerpoint/2010/main" val="3107781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A302E"/>
        </a:solidFill>
        <a:effectLst/>
      </p:bgPr>
    </p:bg>
    <p:spTree>
      <p:nvGrpSpPr>
        <p:cNvPr id="1" name=""/>
        <p:cNvGrpSpPr/>
        <p:nvPr/>
      </p:nvGrpSpPr>
      <p:grpSpPr>
        <a:xfrm>
          <a:off x="0" y="0"/>
          <a:ext cx="0" cy="0"/>
          <a:chOff x="0" y="0"/>
          <a:chExt cx="0" cy="0"/>
        </a:xfrm>
      </p:grpSpPr>
      <p:pic>
        <p:nvPicPr>
          <p:cNvPr id="3" name="Picture 2" descr="A bottle of wine on a table&#10;&#10;Description automatically generated">
            <a:extLst>
              <a:ext uri="{FF2B5EF4-FFF2-40B4-BE49-F238E27FC236}">
                <a16:creationId xmlns:a16="http://schemas.microsoft.com/office/drawing/2014/main" id="{F0D4DAC3-3337-4D20-900F-1FCAA67FF38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5621" y="1480130"/>
            <a:ext cx="9142379" cy="5377870"/>
          </a:xfrm>
          <a:prstGeom prst="rect">
            <a:avLst/>
          </a:prstGeom>
          <a:effectLst>
            <a:softEdge rad="127000"/>
          </a:effectLst>
        </p:spPr>
      </p:pic>
      <p:sp>
        <p:nvSpPr>
          <p:cNvPr id="4" name="Rectangle 3">
            <a:extLst>
              <a:ext uri="{FF2B5EF4-FFF2-40B4-BE49-F238E27FC236}">
                <a16:creationId xmlns:a16="http://schemas.microsoft.com/office/drawing/2014/main" id="{E01210FE-9C96-403C-924D-35E2219914A9}"/>
              </a:ext>
            </a:extLst>
          </p:cNvPr>
          <p:cNvSpPr/>
          <p:nvPr/>
        </p:nvSpPr>
        <p:spPr>
          <a:xfrm>
            <a:off x="9525000" y="4648200"/>
            <a:ext cx="457200" cy="152400"/>
          </a:xfrm>
          <a:prstGeom prst="rect">
            <a:avLst/>
          </a:prstGeom>
          <a:solidFill>
            <a:srgbClr val="F6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22016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0400" y="1273368"/>
            <a:ext cx="1941386" cy="4095750"/>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36881" y="990601"/>
            <a:ext cx="1906021" cy="4469625"/>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71626" y="1315613"/>
            <a:ext cx="1782485" cy="4277963"/>
          </a:xfrm>
          <a:prstGeom prst="rect">
            <a:avLst/>
          </a:prstGeom>
        </p:spPr>
      </p:pic>
      <p:pic>
        <p:nvPicPr>
          <p:cNvPr id="8" name="Picture 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067800" y="1334662"/>
            <a:ext cx="1451716" cy="4419600"/>
          </a:xfrm>
          <a:prstGeom prst="rect">
            <a:avLst/>
          </a:prstGeom>
        </p:spPr>
      </p:pic>
      <p:pic>
        <p:nvPicPr>
          <p:cNvPr id="2" name="Picture 1">
            <a:extLst>
              <a:ext uri="{FF2B5EF4-FFF2-40B4-BE49-F238E27FC236}">
                <a16:creationId xmlns:a16="http://schemas.microsoft.com/office/drawing/2014/main" id="{86E535A4-4298-447C-8C71-DDF9EDB1C32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218929" y="2360562"/>
            <a:ext cx="1733465" cy="3362325"/>
          </a:xfrm>
          <a:prstGeom prst="rect">
            <a:avLst/>
          </a:prstGeom>
        </p:spPr>
      </p:pic>
    </p:spTree>
    <p:extLst>
      <p:ext uri="{BB962C8B-B14F-4D97-AF65-F5344CB8AC3E}">
        <p14:creationId xmlns:p14="http://schemas.microsoft.com/office/powerpoint/2010/main" val="669015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wl of food sitting on a pan&#10;&#10;Description automatically generated">
            <a:extLst>
              <a:ext uri="{FF2B5EF4-FFF2-40B4-BE49-F238E27FC236}">
                <a16:creationId xmlns:a16="http://schemas.microsoft.com/office/drawing/2014/main" id="{D4CE8DE6-CC21-4A01-B2E9-4D9FCC9774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31584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630088515"/>
              </p:ext>
            </p:extLst>
          </p:nvPr>
        </p:nvGraphicFramePr>
        <p:xfrm>
          <a:off x="609600" y="304800"/>
          <a:ext cx="11125200" cy="617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143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27BAC2DD-7D5A-4C5B-8668-CF1336BB96DD}"/>
                                            </p:graphicEl>
                                          </p:spTgt>
                                        </p:tgtEl>
                                        <p:attrNameLst>
                                          <p:attrName>style.visibility</p:attrName>
                                        </p:attrNameLst>
                                      </p:cBhvr>
                                      <p:to>
                                        <p:strVal val="visible"/>
                                      </p:to>
                                    </p:set>
                                    <p:animEffect transition="in" filter="fade">
                                      <p:cBhvr>
                                        <p:cTn id="7" dur="500"/>
                                        <p:tgtEl>
                                          <p:spTgt spid="2">
                                            <p:graphicEl>
                                              <a:dgm id="{27BAC2DD-7D5A-4C5B-8668-CF1336BB96D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E60DB5AC-203B-4DA7-AED4-0A81A276D541}"/>
                                            </p:graphicEl>
                                          </p:spTgt>
                                        </p:tgtEl>
                                        <p:attrNameLst>
                                          <p:attrName>style.visibility</p:attrName>
                                        </p:attrNameLst>
                                      </p:cBhvr>
                                      <p:to>
                                        <p:strVal val="visible"/>
                                      </p:to>
                                    </p:set>
                                    <p:animEffect transition="in" filter="fade">
                                      <p:cBhvr>
                                        <p:cTn id="12" dur="500"/>
                                        <p:tgtEl>
                                          <p:spTgt spid="2">
                                            <p:graphicEl>
                                              <a:dgm id="{E60DB5AC-203B-4DA7-AED4-0A81A276D541}"/>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graphicEl>
                                              <a:dgm id="{8C2E0237-9819-40D0-A72F-F8C29580A7D4}"/>
                                            </p:graphicEl>
                                          </p:spTgt>
                                        </p:tgtEl>
                                        <p:attrNameLst>
                                          <p:attrName>style.visibility</p:attrName>
                                        </p:attrNameLst>
                                      </p:cBhvr>
                                      <p:to>
                                        <p:strVal val="visible"/>
                                      </p:to>
                                    </p:set>
                                    <p:animEffect transition="in" filter="fade">
                                      <p:cBhvr>
                                        <p:cTn id="15" dur="500"/>
                                        <p:tgtEl>
                                          <p:spTgt spid="2">
                                            <p:graphicEl>
                                              <a:dgm id="{8C2E0237-9819-40D0-A72F-F8C29580A7D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graphicEl>
                                              <a:dgm id="{9C56D22D-9BB9-49CA-BB15-74704226AE12}"/>
                                            </p:graphicEl>
                                          </p:spTgt>
                                        </p:tgtEl>
                                        <p:attrNameLst>
                                          <p:attrName>style.visibility</p:attrName>
                                        </p:attrNameLst>
                                      </p:cBhvr>
                                      <p:to>
                                        <p:strVal val="visible"/>
                                      </p:to>
                                    </p:set>
                                    <p:animEffect transition="in" filter="fade">
                                      <p:cBhvr>
                                        <p:cTn id="20" dur="500"/>
                                        <p:tgtEl>
                                          <p:spTgt spid="2">
                                            <p:graphicEl>
                                              <a:dgm id="{9C56D22D-9BB9-49CA-BB15-74704226AE12}"/>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graphicEl>
                                              <a:dgm id="{C8EC6BD3-2676-4BFC-B40E-D3F2270CB093}"/>
                                            </p:graphicEl>
                                          </p:spTgt>
                                        </p:tgtEl>
                                        <p:attrNameLst>
                                          <p:attrName>style.visibility</p:attrName>
                                        </p:attrNameLst>
                                      </p:cBhvr>
                                      <p:to>
                                        <p:strVal val="visible"/>
                                      </p:to>
                                    </p:set>
                                    <p:animEffect transition="in" filter="fade">
                                      <p:cBhvr>
                                        <p:cTn id="23" dur="500"/>
                                        <p:tgtEl>
                                          <p:spTgt spid="2">
                                            <p:graphicEl>
                                              <a:dgm id="{C8EC6BD3-2676-4BFC-B40E-D3F2270CB093}"/>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graphicEl>
                                              <a:dgm id="{EC43377F-DA07-46E8-B62D-1CFBAA5609DF}"/>
                                            </p:graphicEl>
                                          </p:spTgt>
                                        </p:tgtEl>
                                        <p:attrNameLst>
                                          <p:attrName>style.visibility</p:attrName>
                                        </p:attrNameLst>
                                      </p:cBhvr>
                                      <p:to>
                                        <p:strVal val="visible"/>
                                      </p:to>
                                    </p:set>
                                    <p:animEffect transition="in" filter="fade">
                                      <p:cBhvr>
                                        <p:cTn id="28" dur="500"/>
                                        <p:tgtEl>
                                          <p:spTgt spid="2">
                                            <p:graphicEl>
                                              <a:dgm id="{EC43377F-DA07-46E8-B62D-1CFBAA5609DF}"/>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graphicEl>
                                              <a:dgm id="{2C94A768-0CD5-43A9-B7F5-CE799D0F4E9E}"/>
                                            </p:graphicEl>
                                          </p:spTgt>
                                        </p:tgtEl>
                                        <p:attrNameLst>
                                          <p:attrName>style.visibility</p:attrName>
                                        </p:attrNameLst>
                                      </p:cBhvr>
                                      <p:to>
                                        <p:strVal val="visible"/>
                                      </p:to>
                                    </p:set>
                                    <p:animEffect transition="in" filter="fade">
                                      <p:cBhvr>
                                        <p:cTn id="31" dur="500"/>
                                        <p:tgtEl>
                                          <p:spTgt spid="2">
                                            <p:graphicEl>
                                              <a:dgm id="{2C94A768-0CD5-43A9-B7F5-CE799D0F4E9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late of food&#10;&#10;Description automatically generated">
            <a:extLst>
              <a:ext uri="{FF2B5EF4-FFF2-40B4-BE49-F238E27FC236}">
                <a16:creationId xmlns:a16="http://schemas.microsoft.com/office/drawing/2014/main" id="{5BF11789-21C0-4F07-8C53-90092331CE7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
          <a:stretch/>
        </p:blipFill>
        <p:spPr>
          <a:xfrm>
            <a:off x="0" y="0"/>
            <a:ext cx="12192000" cy="6858000"/>
          </a:xfrm>
          <a:prstGeom prst="rect">
            <a:avLst/>
          </a:prstGeom>
        </p:spPr>
      </p:pic>
    </p:spTree>
    <p:extLst>
      <p:ext uri="{BB962C8B-B14F-4D97-AF65-F5344CB8AC3E}">
        <p14:creationId xmlns:p14="http://schemas.microsoft.com/office/powerpoint/2010/main" val="2533944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p:cNvSpPr/>
          <p:nvPr/>
        </p:nvSpPr>
        <p:spPr>
          <a:xfrm>
            <a:off x="1759243" y="457201"/>
            <a:ext cx="8523487" cy="1015663"/>
          </a:xfrm>
          <a:prstGeom prst="rect">
            <a:avLst/>
          </a:prstGeom>
        </p:spPr>
        <p:txBody>
          <a:bodyPr wrap="none">
            <a:spAutoFit/>
          </a:bodyPr>
          <a:lstStyle/>
          <a:p>
            <a:pPr algn="ctr"/>
            <a:r>
              <a:rPr lang="en-US" sz="6000"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Acclimatizing to the heat</a:t>
            </a:r>
          </a:p>
        </p:txBody>
      </p:sp>
    </p:spTree>
    <p:extLst>
      <p:ext uri="{BB962C8B-B14F-4D97-AF65-F5344CB8AC3E}">
        <p14:creationId xmlns:p14="http://schemas.microsoft.com/office/powerpoint/2010/main" val="1337973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780758"/>
            <a:ext cx="9144000" cy="6077243"/>
          </a:xfrm>
          <a:prstGeom prst="rect">
            <a:avLst/>
          </a:prstGeom>
        </p:spPr>
      </p:pic>
      <p:sp>
        <p:nvSpPr>
          <p:cNvPr id="3" name="Cloud Callout 2"/>
          <p:cNvSpPr/>
          <p:nvPr/>
        </p:nvSpPr>
        <p:spPr>
          <a:xfrm rot="21018344">
            <a:off x="6480277" y="188001"/>
            <a:ext cx="4713537" cy="3592503"/>
          </a:xfrm>
          <a:prstGeom prst="cloudCallout">
            <a:avLst>
              <a:gd name="adj1" fmla="val -74021"/>
              <a:gd name="adj2" fmla="val -3725"/>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defTabSz="914218"/>
            <a:endParaRPr lang="en-US" sz="1900" dirty="0">
              <a:solidFill>
                <a:srgbClr val="FFFFFF"/>
              </a:solidFill>
            </a:endParaRPr>
          </a:p>
        </p:txBody>
      </p:sp>
      <p:sp>
        <p:nvSpPr>
          <p:cNvPr id="4" name="TextBox 3"/>
          <p:cNvSpPr txBox="1"/>
          <p:nvPr/>
        </p:nvSpPr>
        <p:spPr>
          <a:xfrm>
            <a:off x="6553200" y="1143000"/>
            <a:ext cx="4170315" cy="2062099"/>
          </a:xfrm>
          <a:prstGeom prst="rect">
            <a:avLst/>
          </a:prstGeom>
          <a:noFill/>
        </p:spPr>
        <p:txBody>
          <a:bodyPr wrap="square" lIns="91424" tIns="45718" rIns="91424" bIns="45718" rtlCol="0">
            <a:spAutoFit/>
          </a:bodyPr>
          <a:lstStyle/>
          <a:p>
            <a:pPr algn="ctr" defTabSz="914218"/>
            <a:r>
              <a:rPr lang="en-US" sz="3200" dirty="0">
                <a:solidFill>
                  <a:srgbClr val="434342"/>
                </a:solidFill>
                <a:latin typeface="Tekton Pro" pitchFamily="34" charset="0"/>
              </a:rPr>
              <a:t>How can you protect yourself while you're working?
</a:t>
            </a:r>
            <a:endParaRPr lang="es-ES" sz="3200" dirty="0">
              <a:solidFill>
                <a:srgbClr val="434342"/>
              </a:solidFill>
              <a:latin typeface="Tekton Pro" pitchFamily="34" charset="0"/>
            </a:endParaRPr>
          </a:p>
        </p:txBody>
      </p:sp>
    </p:spTree>
    <p:extLst>
      <p:ext uri="{BB962C8B-B14F-4D97-AF65-F5344CB8AC3E}">
        <p14:creationId xmlns:p14="http://schemas.microsoft.com/office/powerpoint/2010/main" val="978194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F87AA"/>
        </a:solidFill>
        <a:effectLst/>
      </p:bgPr>
    </p:bg>
    <p:spTree>
      <p:nvGrpSpPr>
        <p:cNvPr id="1" name=""/>
        <p:cNvGrpSpPr/>
        <p:nvPr/>
      </p:nvGrpSpPr>
      <p:grpSpPr>
        <a:xfrm>
          <a:off x="0" y="0"/>
          <a:ext cx="0" cy="0"/>
          <a:chOff x="0" y="0"/>
          <a:chExt cx="0" cy="0"/>
        </a:xfrm>
      </p:grpSpPr>
      <p:pic>
        <p:nvPicPr>
          <p:cNvPr id="2" name="Picture 1" title="drinking wate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315200" cy="6858000"/>
          </a:xfrm>
          <a:prstGeom prst="rect">
            <a:avLst/>
          </a:prstGeom>
          <a:effectLst>
            <a:softEdge rad="152400"/>
          </a:effectLst>
        </p:spPr>
      </p:pic>
      <p:sp>
        <p:nvSpPr>
          <p:cNvPr id="3" name="TextBox 2"/>
          <p:cNvSpPr txBox="1"/>
          <p:nvPr/>
        </p:nvSpPr>
        <p:spPr>
          <a:xfrm>
            <a:off x="8026400" y="2690337"/>
            <a:ext cx="3149600" cy="1446550"/>
          </a:xfrm>
          <a:prstGeom prst="rect">
            <a:avLst/>
          </a:prstGeom>
          <a:noFill/>
        </p:spPr>
        <p:txBody>
          <a:bodyPr wrap="square" rtlCol="0">
            <a:spAutoFit/>
          </a:bodyPr>
          <a:lstStyle/>
          <a:p>
            <a:pPr defTabSz="1218028"/>
            <a:r>
              <a:rPr lang="en-US" sz="8800" dirty="0">
                <a:solidFill>
                  <a:srgbClr val="FFFFFF"/>
                </a:solidFill>
                <a:effectLst>
                  <a:outerShdw blurRad="38100" dist="38100" dir="2700000" algn="tl">
                    <a:srgbClr val="000000">
                      <a:alpha val="43137"/>
                    </a:srgbClr>
                  </a:outerShdw>
                </a:effectLst>
                <a:latin typeface="Calibri"/>
              </a:rPr>
              <a:t>Water</a:t>
            </a:r>
          </a:p>
        </p:txBody>
      </p:sp>
      <p:sp>
        <p:nvSpPr>
          <p:cNvPr id="4" name="Title 3" hidden="1"/>
          <p:cNvSpPr>
            <a:spLocks noGrp="1"/>
          </p:cNvSpPr>
          <p:nvPr>
            <p:ph type="title"/>
          </p:nvPr>
        </p:nvSpPr>
        <p:spPr/>
        <p:txBody>
          <a:bodyPr>
            <a:normAutofit fontScale="90000"/>
          </a:bodyPr>
          <a:lstStyle/>
          <a:p>
            <a:r>
              <a:rPr lang="en-US" dirty="0">
                <a:solidFill>
                  <a:schemeClr val="bg1"/>
                </a:solidFill>
                <a:effectLst>
                  <a:outerShdw blurRad="38100" dist="38100" dir="2700000" algn="tl">
                    <a:srgbClr val="000000">
                      <a:alpha val="43137"/>
                    </a:srgbClr>
                  </a:outerShdw>
                </a:effectLst>
              </a:rPr>
              <a:t>Water</a:t>
            </a:r>
            <a:br>
              <a:rPr lang="en-US" dirty="0">
                <a:solidFill>
                  <a:schemeClr val="bg1"/>
                </a:solidFill>
                <a:effectLst>
                  <a:outerShdw blurRad="38100" dist="38100" dir="2700000" algn="tl">
                    <a:srgbClr val="000000">
                      <a:alpha val="43137"/>
                    </a:srgbClr>
                  </a:outerShdw>
                </a:effectLst>
              </a:rPr>
            </a:br>
            <a:endParaRPr lang="en-US" dirty="0"/>
          </a:p>
        </p:txBody>
      </p:sp>
    </p:spTree>
    <p:extLst>
      <p:ext uri="{BB962C8B-B14F-4D97-AF65-F5344CB8AC3E}">
        <p14:creationId xmlns:p14="http://schemas.microsoft.com/office/powerpoint/2010/main" val="2539157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86" y="326968"/>
            <a:ext cx="12197186" cy="6531032"/>
          </a:xfrm>
          <a:prstGeom prst="rect">
            <a:avLst/>
          </a:prstGeom>
        </p:spPr>
      </p:pic>
      <p:sp>
        <p:nvSpPr>
          <p:cNvPr id="4" name="Rectangle 3"/>
          <p:cNvSpPr/>
          <p:nvPr/>
        </p:nvSpPr>
        <p:spPr>
          <a:xfrm>
            <a:off x="-5186" y="0"/>
            <a:ext cx="12197186" cy="1015663"/>
          </a:xfrm>
          <a:prstGeom prst="rect">
            <a:avLst/>
          </a:prstGeom>
          <a:solidFill>
            <a:srgbClr val="4F81BD"/>
          </a:solidFill>
          <a:ln>
            <a:noFill/>
          </a:ln>
          <a:effectLst/>
        </p:spPr>
        <p:txBody>
          <a:bodyPr wrap="square">
            <a:spAutoFit/>
          </a:bodyPr>
          <a:lstStyle/>
          <a:p>
            <a:pPr lvl="1" algn="ctr"/>
            <a:r>
              <a:rPr lang="en-US" sz="6000" dirty="0">
                <a:solidFill>
                  <a:schemeClr val="bg1"/>
                </a:solidFill>
                <a:effectLst>
                  <a:outerShdw blurRad="38100" dist="38100" dir="2700000" algn="tl">
                    <a:srgbClr val="000000">
                      <a:alpha val="43137"/>
                    </a:srgbClr>
                  </a:outerShdw>
                </a:effectLst>
              </a:rPr>
              <a:t>Stop working and rest in a cool place</a:t>
            </a:r>
            <a:endParaRPr lang="es-E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37808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2" name="Title 1"/>
          <p:cNvSpPr txBox="1">
            <a:spLocks/>
          </p:cNvSpPr>
          <p:nvPr/>
        </p:nvSpPr>
        <p:spPr>
          <a:xfrm>
            <a:off x="4648200" y="85108"/>
            <a:ext cx="591115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000000"/>
                </a:solidFill>
                <a:latin typeface="Helvetica" panose="020B0604020202020204" pitchFamily="34" charset="0"/>
                <a:cs typeface="Helvetica" panose="020B0604020202020204" pitchFamily="34" charset="0"/>
              </a:rPr>
              <a:t>Is this worker at risk?
</a:t>
            </a:r>
          </a:p>
        </p:txBody>
      </p:sp>
    </p:spTree>
    <p:extLst>
      <p:ext uri="{BB962C8B-B14F-4D97-AF65-F5344CB8AC3E}">
        <p14:creationId xmlns:p14="http://schemas.microsoft.com/office/powerpoint/2010/main" val="599675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txBox="1">
            <a:spLocks/>
          </p:cNvSpPr>
          <p:nvPr/>
        </p:nvSpPr>
        <p:spPr>
          <a:xfrm>
            <a:off x="6965623" y="304800"/>
            <a:ext cx="5257800" cy="856396"/>
          </a:xfrm>
          <a:prstGeom prst="rect">
            <a:avLst/>
          </a:prstGeom>
        </p:spPr>
        <p:txBody>
          <a:bodyPr>
            <a:normAutofit/>
          </a:bodyPr>
          <a:lstStyle>
            <a:lvl1pPr algn="ctr" defTabSz="914400" rtl="0" eaLnBrk="1" latinLnBrk="0" hangingPunct="1">
              <a:spcBef>
                <a:spcPct val="0"/>
              </a:spcBef>
              <a:buNone/>
              <a:defRPr sz="4400" b="0" i="0" u="none" kern="1200">
                <a:solidFill>
                  <a:schemeClr val="tx1"/>
                </a:solidFill>
                <a:latin typeface="Helvetica" panose="020B0604020202020204" pitchFamily="34" charset="0"/>
                <a:ea typeface="+mj-ea"/>
                <a:cs typeface="Helvetica" panose="020B0604020202020204" pitchFamily="34" charset="0"/>
              </a:defRPr>
            </a:lvl1pPr>
          </a:lstStyle>
          <a:p>
            <a:r>
              <a:rPr lang="en-US" sz="3200" dirty="0"/>
              <a:t>Dressed for the heat</a:t>
            </a:r>
          </a:p>
        </p:txBody>
      </p:sp>
    </p:spTree>
    <p:extLst>
      <p:ext uri="{BB962C8B-B14F-4D97-AF65-F5344CB8AC3E}">
        <p14:creationId xmlns:p14="http://schemas.microsoft.com/office/powerpoint/2010/main" val="23538510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47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11936"/>
            <a:ext cx="12192000" cy="6846064"/>
          </a:xfrm>
          <a:prstGeom prst="rect">
            <a:avLst/>
          </a:prstGeom>
        </p:spPr>
      </p:pic>
      <p:pic>
        <p:nvPicPr>
          <p:cNvPr id="3" name="Picture 2"/>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a:stretch/>
        </p:blipFill>
        <p:spPr>
          <a:xfrm>
            <a:off x="1143000" y="1435864"/>
            <a:ext cx="9525000" cy="5410200"/>
          </a:xfrm>
          <a:prstGeom prst="rect">
            <a:avLst/>
          </a:prstGeom>
        </p:spPr>
      </p:pic>
      <p:sp>
        <p:nvSpPr>
          <p:cNvPr id="2" name="Rectangle 1"/>
          <p:cNvSpPr/>
          <p:nvPr/>
        </p:nvSpPr>
        <p:spPr>
          <a:xfrm>
            <a:off x="152400" y="164335"/>
            <a:ext cx="6890322" cy="2862322"/>
          </a:xfrm>
          <a:prstGeom prst="rect">
            <a:avLst/>
          </a:prstGeom>
        </p:spPr>
        <p:txBody>
          <a:bodyPr wrap="square">
            <a:spAutoFit/>
          </a:bodyPr>
          <a:lstStyle/>
          <a:p>
            <a:r>
              <a:rPr lang="en-US" sz="6000" dirty="0">
                <a:solidFill>
                  <a:schemeClr val="tx1">
                    <a:lumMod val="85000"/>
                    <a:lumOff val="15000"/>
                  </a:schemeClr>
                </a:solidFill>
                <a:latin typeface="Helvetica" panose="020B0604020202020204" pitchFamily="34" charset="0"/>
                <a:cs typeface="Helvetica" panose="020B0604020202020204" pitchFamily="34" charset="0"/>
              </a:rPr>
              <a:t>Symptoms of heat-related illness
</a:t>
            </a:r>
            <a:endParaRPr lang="en-US" sz="3400" dirty="0">
              <a:latin typeface="Helvetica" panose="020B0604020202020204" pitchFamily="34" charset="0"/>
              <a:cs typeface="Helvetica" panose="020B0604020202020204" pitchFamily="34" charset="0"/>
            </a:endParaRPr>
          </a:p>
        </p:txBody>
      </p:sp>
      <p:sp>
        <p:nvSpPr>
          <p:cNvPr id="5" name="TextBox 4"/>
          <p:cNvSpPr txBox="1"/>
          <p:nvPr/>
        </p:nvSpPr>
        <p:spPr>
          <a:xfrm>
            <a:off x="7924800" y="1995429"/>
            <a:ext cx="1240468" cy="584775"/>
          </a:xfrm>
          <a:prstGeom prst="rect">
            <a:avLst/>
          </a:prstGeom>
          <a:noFill/>
        </p:spPr>
        <p:txBody>
          <a:bodyPr wrap="none" rtlCol="0">
            <a:spAutoFit/>
          </a:bodyPr>
          <a:lstStyle/>
          <a:p>
            <a:r>
              <a:rPr lang="en-US" sz="3200" dirty="0">
                <a:solidFill>
                  <a:schemeClr val="bg1"/>
                </a:solidFill>
                <a:effectLst>
                  <a:outerShdw blurRad="38100" dist="38100" dir="2700000" algn="tl">
                    <a:srgbClr val="000000">
                      <a:alpha val="43137"/>
                    </a:srgbClr>
                  </a:outerShdw>
                </a:effectLst>
              </a:rPr>
              <a:t>Stroke</a:t>
            </a:r>
          </a:p>
        </p:txBody>
      </p:sp>
      <p:sp>
        <p:nvSpPr>
          <p:cNvPr id="6" name="TextBox 5"/>
          <p:cNvSpPr txBox="1"/>
          <p:nvPr/>
        </p:nvSpPr>
        <p:spPr>
          <a:xfrm>
            <a:off x="5791200" y="3713411"/>
            <a:ext cx="2013885" cy="584775"/>
          </a:xfrm>
          <a:prstGeom prst="rect">
            <a:avLst/>
          </a:prstGeom>
          <a:noFill/>
        </p:spPr>
        <p:txBody>
          <a:bodyPr wrap="none" rtlCol="0">
            <a:spAutoFit/>
          </a:bodyPr>
          <a:lstStyle/>
          <a:p>
            <a:r>
              <a:rPr lang="en-US" sz="3200" dirty="0">
                <a:solidFill>
                  <a:schemeClr val="bg1"/>
                </a:solidFill>
                <a:effectLst>
                  <a:outerShdw blurRad="38100" dist="38100" dir="2700000" algn="tl">
                    <a:srgbClr val="000000">
                      <a:alpha val="43137"/>
                    </a:srgbClr>
                  </a:outerShdw>
                </a:effectLst>
              </a:rPr>
              <a:t>Exhaustion</a:t>
            </a:r>
          </a:p>
        </p:txBody>
      </p:sp>
      <p:sp>
        <p:nvSpPr>
          <p:cNvPr id="7" name="TextBox 6"/>
          <p:cNvSpPr txBox="1"/>
          <p:nvPr/>
        </p:nvSpPr>
        <p:spPr>
          <a:xfrm>
            <a:off x="3440388" y="5596166"/>
            <a:ext cx="1439048" cy="584775"/>
          </a:xfrm>
          <a:prstGeom prst="rect">
            <a:avLst/>
          </a:prstGeom>
          <a:noFill/>
        </p:spPr>
        <p:txBody>
          <a:bodyPr wrap="none" rtlCol="0">
            <a:spAutoFit/>
          </a:bodyPr>
          <a:lstStyle/>
          <a:p>
            <a:r>
              <a:rPr lang="en-US" sz="3200" dirty="0">
                <a:solidFill>
                  <a:schemeClr val="bg1"/>
                </a:solidFill>
                <a:effectLst>
                  <a:outerShdw blurRad="38100" dist="38100" dir="2700000" algn="tl">
                    <a:srgbClr val="000000">
                      <a:alpha val="43137"/>
                    </a:srgbClr>
                  </a:outerShdw>
                </a:effectLst>
              </a:rPr>
              <a:t>Cramps</a:t>
            </a:r>
          </a:p>
        </p:txBody>
      </p:sp>
    </p:spTree>
    <p:extLst>
      <p:ext uri="{BB962C8B-B14F-4D97-AF65-F5344CB8AC3E}">
        <p14:creationId xmlns:p14="http://schemas.microsoft.com/office/powerpoint/2010/main" val="258718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56159" y="723525"/>
            <a:ext cx="5563800" cy="55638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715341">
            <a:off x="2457984" y="933984"/>
            <a:ext cx="5160150" cy="5160150"/>
          </a:xfrm>
          <a:prstGeom prst="rect">
            <a:avLst/>
          </a:prstGeom>
        </p:spPr>
      </p:pic>
      <p:sp>
        <p:nvSpPr>
          <p:cNvPr id="7" name="Title 1"/>
          <p:cNvSpPr txBox="1">
            <a:spLocks/>
          </p:cNvSpPr>
          <p:nvPr/>
        </p:nvSpPr>
        <p:spPr>
          <a:xfrm>
            <a:off x="2438400" y="106680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accent1"/>
                </a:solidFill>
                <a:latin typeface="+mj-lt"/>
                <a:ea typeface="+mj-ea"/>
                <a:cs typeface="+mj-cs"/>
              </a:defRPr>
            </a:lvl1pPr>
          </a:lstStyle>
          <a:p>
            <a:pPr algn="r"/>
            <a:r>
              <a:rPr lang="en-US" sz="5400" dirty="0">
                <a:solidFill>
                  <a:schemeClr val="tx2"/>
                </a:solidFill>
              </a:rPr>
              <a:t>Cramps</a:t>
            </a:r>
          </a:p>
        </p:txBody>
      </p:sp>
    </p:spTree>
    <p:extLst>
      <p:ext uri="{BB962C8B-B14F-4D97-AF65-F5344CB8AC3E}">
        <p14:creationId xmlns:p14="http://schemas.microsoft.com/office/powerpoint/2010/main" val="197892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p:cNvSpPr/>
          <p:nvPr/>
        </p:nvSpPr>
        <p:spPr>
          <a:xfrm>
            <a:off x="0" y="5638800"/>
            <a:ext cx="8179324" cy="677108"/>
          </a:xfrm>
          <a:prstGeom prst="rect">
            <a:avLst/>
          </a:prstGeom>
          <a:gradFill flip="none" rotWithShape="1">
            <a:gsLst>
              <a:gs pos="0">
                <a:schemeClr val="tx1">
                  <a:lumMod val="65000"/>
                  <a:lumOff val="35000"/>
                  <a:alpha val="83000"/>
                </a:schemeClr>
              </a:gs>
              <a:gs pos="50000">
                <a:schemeClr val="tx1">
                  <a:lumMod val="65000"/>
                  <a:lumOff val="35000"/>
                  <a:alpha val="78000"/>
                </a:schemeClr>
              </a:gs>
              <a:gs pos="100000">
                <a:schemeClr val="bg1">
                  <a:lumMod val="75000"/>
                  <a:alpha val="61000"/>
                </a:schemeClr>
              </a:gs>
            </a:gsLst>
            <a:lin ang="0" scaled="1"/>
            <a:tileRect/>
          </a:gradFill>
          <a:effectLst>
            <a:softEdge rad="31750"/>
          </a:effectLst>
        </p:spPr>
        <p:txBody>
          <a:bodyPr wrap="square">
            <a:spAutoFit/>
          </a:bodyPr>
          <a:lstStyle/>
          <a:p>
            <a:pPr lvl="1"/>
            <a:r>
              <a:rPr lang="en-US" sz="3800" dirty="0">
                <a:solidFill>
                  <a:schemeClr val="bg1"/>
                </a:solidFill>
                <a:effectLst>
                  <a:outerShdw blurRad="38100" dist="38100" dir="2700000" algn="tl">
                    <a:srgbClr val="000000">
                      <a:alpha val="43137"/>
                    </a:srgbClr>
                  </a:outerShdw>
                </a:effectLst>
              </a:rPr>
              <a:t>Cramps in legs, arms, and stomach</a:t>
            </a:r>
            <a:endParaRPr lang="es-ES" sz="3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65185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Cloud Callout 3"/>
          <p:cNvSpPr/>
          <p:nvPr/>
        </p:nvSpPr>
        <p:spPr>
          <a:xfrm rot="21018344">
            <a:off x="6323529" y="352001"/>
            <a:ext cx="4407804" cy="4221255"/>
          </a:xfrm>
          <a:prstGeom prst="cloudCallout">
            <a:avLst>
              <a:gd name="adj1" fmla="val -55610"/>
              <a:gd name="adj2" fmla="val 20919"/>
            </a:avLst>
          </a:prstGeom>
          <a:solidFill>
            <a:schemeClr val="accent4">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defTabSz="914218"/>
            <a:endParaRPr lang="en-US" sz="1900" dirty="0">
              <a:solidFill>
                <a:srgbClr val="FFFFFF"/>
              </a:solidFill>
            </a:endParaRPr>
          </a:p>
        </p:txBody>
      </p:sp>
      <p:sp>
        <p:nvSpPr>
          <p:cNvPr id="5" name="TextBox 4"/>
          <p:cNvSpPr txBox="1"/>
          <p:nvPr/>
        </p:nvSpPr>
        <p:spPr>
          <a:xfrm>
            <a:off x="6477000" y="1143001"/>
            <a:ext cx="3810000" cy="2800763"/>
          </a:xfrm>
          <a:prstGeom prst="rect">
            <a:avLst/>
          </a:prstGeom>
          <a:noFill/>
        </p:spPr>
        <p:txBody>
          <a:bodyPr wrap="square" lIns="91424" tIns="45718" rIns="91424" bIns="45718" rtlCol="0">
            <a:spAutoFit/>
          </a:bodyPr>
          <a:lstStyle/>
          <a:p>
            <a:pPr algn="ctr" defTabSz="914218"/>
            <a:r>
              <a:rPr lang="en-US" sz="4400" dirty="0">
                <a:solidFill>
                  <a:srgbClr val="434342"/>
                </a:solidFill>
                <a:latin typeface="Tekton Pro" pitchFamily="34" charset="0"/>
              </a:rPr>
              <a:t>What</a:t>
            </a:r>
            <a:r>
              <a:rPr lang="es-ES" sz="4400" dirty="0">
                <a:solidFill>
                  <a:srgbClr val="434342"/>
                </a:solidFill>
                <a:latin typeface="Tekton Pro" pitchFamily="34" charset="0"/>
              </a:rPr>
              <a:t> are heat related illnesses? 
</a:t>
            </a:r>
            <a:endParaRPr lang="en-US" sz="4400" dirty="0">
              <a:solidFill>
                <a:srgbClr val="434342"/>
              </a:solidFill>
              <a:latin typeface="Tekton Pro" pitchFamily="34"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6801" y="1219200"/>
            <a:ext cx="7805217" cy="5655733"/>
          </a:xfrm>
          <a:prstGeom prst="rect">
            <a:avLst/>
          </a:prstGeom>
        </p:spPr>
      </p:pic>
      <p:pic>
        <p:nvPicPr>
          <p:cNvPr id="3" name="Picture 2"/>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rot="215832">
            <a:off x="3733800" y="1577009"/>
            <a:ext cx="1388008" cy="1388008"/>
          </a:xfrm>
          <a:prstGeom prst="rect">
            <a:avLst/>
          </a:prstGeom>
          <a:scene3d>
            <a:camera prst="perspectiveRelaxed" fov="3900000">
              <a:rot lat="19800000" lon="0" rev="0"/>
            </a:camera>
            <a:lightRig rig="threePt" dir="t"/>
          </a:scene3d>
          <a:sp3d>
            <a:bevelT/>
          </a:sp3d>
        </p:spPr>
      </p:pic>
    </p:spTree>
    <p:extLst>
      <p:ext uri="{BB962C8B-B14F-4D97-AF65-F5344CB8AC3E}">
        <p14:creationId xmlns:p14="http://schemas.microsoft.com/office/powerpoint/2010/main" val="11647779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Rectangle 2"/>
          <p:cNvSpPr/>
          <p:nvPr/>
        </p:nvSpPr>
        <p:spPr>
          <a:xfrm>
            <a:off x="0" y="533400"/>
            <a:ext cx="4343400" cy="923330"/>
          </a:xfrm>
          <a:prstGeom prst="rect">
            <a:avLst/>
          </a:prstGeom>
          <a:gradFill flip="none" rotWithShape="1">
            <a:gsLst>
              <a:gs pos="0">
                <a:schemeClr val="accent4">
                  <a:lumMod val="50000"/>
                </a:schemeClr>
              </a:gs>
              <a:gs pos="73000">
                <a:schemeClr val="accent4">
                  <a:lumMod val="40000"/>
                  <a:lumOff val="60000"/>
                  <a:alpha val="87000"/>
                </a:schemeClr>
              </a:gs>
              <a:gs pos="100000">
                <a:schemeClr val="accent4">
                  <a:lumMod val="20000"/>
                  <a:lumOff val="80000"/>
                  <a:alpha val="6000"/>
                </a:schemeClr>
              </a:gs>
            </a:gsLst>
            <a:lin ang="0" scaled="1"/>
            <a:tileRect/>
          </a:gradFill>
          <a:effectLst/>
        </p:spPr>
        <p:txBody>
          <a:bodyPr wrap="square">
            <a:spAutoFit/>
          </a:bodyPr>
          <a:lstStyle/>
          <a:p>
            <a:pPr marL="233363" lvl="1"/>
            <a:r>
              <a:rPr lang="en-US" sz="5400" dirty="0">
                <a:solidFill>
                  <a:schemeClr val="bg1"/>
                </a:solidFill>
                <a:effectLst>
                  <a:outerShdw blurRad="38100" dist="38100" dir="2700000" algn="tl">
                    <a:srgbClr val="000000">
                      <a:alpha val="43137"/>
                    </a:srgbClr>
                  </a:outerShdw>
                </a:effectLst>
              </a:rPr>
              <a:t>Headache</a:t>
            </a:r>
          </a:p>
        </p:txBody>
      </p:sp>
    </p:spTree>
    <p:extLst>
      <p:ext uri="{BB962C8B-B14F-4D97-AF65-F5344CB8AC3E}">
        <p14:creationId xmlns:p14="http://schemas.microsoft.com/office/powerpoint/2010/main" val="9599312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Rectangle 2"/>
          <p:cNvSpPr/>
          <p:nvPr/>
        </p:nvSpPr>
        <p:spPr>
          <a:xfrm>
            <a:off x="0" y="228600"/>
            <a:ext cx="4495800" cy="3046988"/>
          </a:xfrm>
          <a:prstGeom prst="rect">
            <a:avLst/>
          </a:prstGeom>
          <a:gradFill flip="none" rotWithShape="1">
            <a:gsLst>
              <a:gs pos="0">
                <a:schemeClr val="tx2"/>
              </a:gs>
              <a:gs pos="50000">
                <a:schemeClr val="tx2">
                  <a:lumMod val="60000"/>
                  <a:lumOff val="40000"/>
                  <a:alpha val="67000"/>
                </a:schemeClr>
              </a:gs>
              <a:gs pos="100000">
                <a:srgbClr val="D6EA8E">
                  <a:alpha val="22000"/>
                </a:srgbClr>
              </a:gs>
            </a:gsLst>
            <a:lin ang="0" scaled="1"/>
            <a:tileRect/>
          </a:gradFill>
          <a:effectLst/>
        </p:spPr>
        <p:txBody>
          <a:bodyPr wrap="square">
            <a:spAutoFit/>
          </a:bodyPr>
          <a:lstStyle/>
          <a:p>
            <a:pPr lvl="1"/>
            <a:r>
              <a:rPr lang="es-ES" sz="4800" dirty="0">
                <a:solidFill>
                  <a:schemeClr val="bg1"/>
                </a:solidFill>
                <a:effectLst>
                  <a:outerShdw blurRad="38100" dist="38100" dir="2700000" algn="tl">
                    <a:srgbClr val="000000">
                      <a:alpha val="43137"/>
                    </a:srgbClr>
                  </a:outerShdw>
                </a:effectLst>
              </a:rPr>
              <a:t>Dizziness </a:t>
            </a:r>
          </a:p>
          <a:p>
            <a:pPr lvl="1"/>
            <a:r>
              <a:rPr lang="es-ES" sz="4800" dirty="0">
                <a:solidFill>
                  <a:schemeClr val="bg1"/>
                </a:solidFill>
                <a:effectLst>
                  <a:outerShdw blurRad="38100" dist="38100" dir="2700000" algn="tl">
                    <a:srgbClr val="000000">
                      <a:alpha val="43137"/>
                    </a:srgbClr>
                  </a:outerShdw>
                </a:effectLst>
              </a:rPr>
              <a:t>or
Confusion
</a:t>
            </a:r>
          </a:p>
        </p:txBody>
      </p:sp>
    </p:spTree>
    <p:extLst>
      <p:ext uri="{BB962C8B-B14F-4D97-AF65-F5344CB8AC3E}">
        <p14:creationId xmlns:p14="http://schemas.microsoft.com/office/powerpoint/2010/main" val="32948371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756610"/>
            <a:ext cx="5410200" cy="5127314"/>
          </a:xfrm>
          <a:prstGeom prst="rect">
            <a:avLst/>
          </a:prstGeom>
        </p:spPr>
      </p:pic>
      <p:sp>
        <p:nvSpPr>
          <p:cNvPr id="3" name="Cloud Callout 2"/>
          <p:cNvSpPr/>
          <p:nvPr/>
        </p:nvSpPr>
        <p:spPr>
          <a:xfrm rot="21018344">
            <a:off x="4667148" y="226355"/>
            <a:ext cx="5727018" cy="3814492"/>
          </a:xfrm>
          <a:prstGeom prst="cloudCallout">
            <a:avLst>
              <a:gd name="adj1" fmla="val -58477"/>
              <a:gd name="adj2" fmla="val 5939"/>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defTabSz="914218"/>
            <a:endParaRPr lang="en-US" sz="1900" dirty="0">
              <a:solidFill>
                <a:srgbClr val="FFFFFF"/>
              </a:solidFill>
            </a:endParaRPr>
          </a:p>
        </p:txBody>
      </p:sp>
      <p:sp>
        <p:nvSpPr>
          <p:cNvPr id="4" name="TextBox 3"/>
          <p:cNvSpPr txBox="1"/>
          <p:nvPr/>
        </p:nvSpPr>
        <p:spPr>
          <a:xfrm>
            <a:off x="5410200" y="1102551"/>
            <a:ext cx="4179011" cy="2062099"/>
          </a:xfrm>
          <a:prstGeom prst="rect">
            <a:avLst/>
          </a:prstGeom>
          <a:noFill/>
        </p:spPr>
        <p:txBody>
          <a:bodyPr wrap="square" lIns="91424" tIns="45718" rIns="91424" bIns="45718" rtlCol="0">
            <a:spAutoFit/>
          </a:bodyPr>
          <a:lstStyle/>
          <a:p>
            <a:pPr algn="ctr" defTabSz="914218"/>
            <a:r>
              <a:rPr lang="en-US" sz="3200" dirty="0">
                <a:solidFill>
                  <a:srgbClr val="434342"/>
                </a:solidFill>
                <a:latin typeface="Tekton Pro" pitchFamily="34" charset="0"/>
              </a:rPr>
              <a:t>What can be done when someone has signs of heat cramps? 
</a:t>
            </a:r>
          </a:p>
        </p:txBody>
      </p:sp>
    </p:spTree>
    <p:extLst>
      <p:ext uri="{BB962C8B-B14F-4D97-AF65-F5344CB8AC3E}">
        <p14:creationId xmlns:p14="http://schemas.microsoft.com/office/powerpoint/2010/main" val="31226505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ectangle 3"/>
          <p:cNvSpPr/>
          <p:nvPr/>
        </p:nvSpPr>
        <p:spPr>
          <a:xfrm>
            <a:off x="5562600" y="1600200"/>
            <a:ext cx="5791200" cy="3416320"/>
          </a:xfrm>
          <a:prstGeom prst="rect">
            <a:avLst/>
          </a:prstGeom>
        </p:spPr>
        <p:txBody>
          <a:bodyPr wrap="square">
            <a:spAutoFit/>
          </a:bodyPr>
          <a:lstStyle/>
          <a:p>
            <a:pPr algn="ctr"/>
            <a:r>
              <a:rPr lang="en-US" sz="7200" dirty="0">
                <a:solidFill>
                  <a:schemeClr val="bg1"/>
                </a:solidFill>
                <a:effectLst>
                  <a:outerShdw blurRad="38100" dist="38100" dir="2700000" algn="tl">
                    <a:srgbClr val="000000">
                      <a:alpha val="43137"/>
                    </a:srgbClr>
                  </a:outerShdw>
                </a:effectLst>
              </a:rPr>
              <a:t>Rest in a cool place
</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5334000" cy="6856365"/>
          </a:xfrm>
          <a:prstGeom prst="rect">
            <a:avLst/>
          </a:prstGeom>
        </p:spPr>
      </p:pic>
    </p:spTree>
    <p:extLst>
      <p:ext uri="{BB962C8B-B14F-4D97-AF65-F5344CB8AC3E}">
        <p14:creationId xmlns:p14="http://schemas.microsoft.com/office/powerpoint/2010/main" val="32238357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40644" y="0"/>
            <a:ext cx="5143500" cy="6858000"/>
          </a:xfrm>
          <a:prstGeom prst="rect">
            <a:avLst/>
          </a:prstGeom>
        </p:spPr>
      </p:pic>
      <p:sp>
        <p:nvSpPr>
          <p:cNvPr id="3" name="Rectangle 2"/>
          <p:cNvSpPr/>
          <p:nvPr/>
        </p:nvSpPr>
        <p:spPr>
          <a:xfrm>
            <a:off x="266700" y="1981201"/>
            <a:ext cx="6210300" cy="1938992"/>
          </a:xfrm>
          <a:prstGeom prst="rect">
            <a:avLst/>
          </a:prstGeom>
          <a:noFill/>
        </p:spPr>
        <p:txBody>
          <a:bodyPr wrap="square">
            <a:spAutoFit/>
          </a:bodyPr>
          <a:lstStyle/>
          <a:p>
            <a:pPr algn="ctr"/>
            <a:r>
              <a:rPr lang="en-US" sz="6000" dirty="0">
                <a:solidFill>
                  <a:schemeClr val="bg1"/>
                </a:solidFill>
                <a:effectLst>
                  <a:outerShdw blurRad="38100" dist="38100" dir="2700000" algn="tl">
                    <a:srgbClr val="000000">
                      <a:alpha val="43137"/>
                    </a:srgbClr>
                  </a:outerShdw>
                </a:effectLst>
              </a:rPr>
              <a:t>Drink water 
</a:t>
            </a:r>
            <a:endParaRPr lang="pt-BR"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377530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Rectangle 2"/>
          <p:cNvSpPr/>
          <p:nvPr/>
        </p:nvSpPr>
        <p:spPr>
          <a:xfrm>
            <a:off x="6400800" y="304800"/>
            <a:ext cx="5410200" cy="2308324"/>
          </a:xfrm>
          <a:prstGeom prst="rect">
            <a:avLst/>
          </a:prstGeom>
        </p:spPr>
        <p:txBody>
          <a:bodyPr wrap="square">
            <a:spAutoFit/>
          </a:bodyPr>
          <a:lstStyle/>
          <a:p>
            <a:r>
              <a:rPr lang="en-US" sz="4800" dirty="0">
                <a:solidFill>
                  <a:schemeClr val="bg1"/>
                </a:solidFill>
                <a:effectLst>
                  <a:outerShdw blurRad="38100" dist="38100" dir="2700000" algn="tl">
                    <a:srgbClr val="000000">
                      <a:alpha val="43137"/>
                    </a:srgbClr>
                  </a:outerShdw>
                </a:effectLst>
              </a:rPr>
              <a:t>Stretch and massage the affected muscles
</a:t>
            </a:r>
            <a:endParaRPr lang="es-ES" sz="4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17961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5" y="0"/>
            <a:ext cx="5143500" cy="6858000"/>
          </a:xfrm>
          <a:prstGeom prst="rect">
            <a:avLst/>
          </a:prstGeom>
        </p:spPr>
      </p:pic>
      <p:sp>
        <p:nvSpPr>
          <p:cNvPr id="4" name="Rectangle 3"/>
          <p:cNvSpPr/>
          <p:nvPr/>
        </p:nvSpPr>
        <p:spPr>
          <a:xfrm>
            <a:off x="5562600" y="1752601"/>
            <a:ext cx="6172200" cy="3785652"/>
          </a:xfrm>
          <a:prstGeom prst="rect">
            <a:avLst/>
          </a:prstGeom>
        </p:spPr>
        <p:txBody>
          <a:bodyPr wrap="square">
            <a:spAutoFit/>
          </a:bodyPr>
          <a:lstStyle/>
          <a:p>
            <a:pPr algn="ctr"/>
            <a:r>
              <a:rPr lang="en-US" sz="6000" dirty="0">
                <a:solidFill>
                  <a:schemeClr val="bg1"/>
                </a:solidFill>
                <a:effectLst>
                  <a:outerShdw blurRad="38100" dist="38100" dir="2700000" algn="tl">
                    <a:srgbClr val="000000">
                      <a:alpha val="43137"/>
                    </a:srgbClr>
                  </a:outerShdw>
                </a:effectLst>
              </a:rPr>
              <a:t>Wet your clothes and use them to cool yourself
</a:t>
            </a:r>
          </a:p>
        </p:txBody>
      </p:sp>
    </p:spTree>
    <p:extLst>
      <p:ext uri="{BB962C8B-B14F-4D97-AF65-F5344CB8AC3E}">
        <p14:creationId xmlns:p14="http://schemas.microsoft.com/office/powerpoint/2010/main" val="6624944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56159" y="723525"/>
            <a:ext cx="5563800" cy="55638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4930551">
            <a:off x="2457984" y="933984"/>
            <a:ext cx="5160150" cy="5160150"/>
          </a:xfrm>
          <a:prstGeom prst="rect">
            <a:avLst/>
          </a:prstGeom>
        </p:spPr>
      </p:pic>
      <p:sp>
        <p:nvSpPr>
          <p:cNvPr id="7" name="Title 1"/>
          <p:cNvSpPr txBox="1">
            <a:spLocks/>
          </p:cNvSpPr>
          <p:nvPr/>
        </p:nvSpPr>
        <p:spPr>
          <a:xfrm>
            <a:off x="3276600" y="91440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accent1"/>
                </a:solidFill>
                <a:latin typeface="+mj-lt"/>
                <a:ea typeface="+mj-ea"/>
                <a:cs typeface="+mj-cs"/>
              </a:defRPr>
            </a:lvl1pPr>
          </a:lstStyle>
          <a:p>
            <a:pPr algn="r"/>
            <a:r>
              <a:rPr lang="en-US" sz="5400" dirty="0">
                <a:solidFill>
                  <a:schemeClr val="tx2"/>
                </a:solidFill>
              </a:rPr>
              <a:t>Heat Exhaustion</a:t>
            </a:r>
          </a:p>
        </p:txBody>
      </p:sp>
    </p:spTree>
    <p:extLst>
      <p:ext uri="{BB962C8B-B14F-4D97-AF65-F5344CB8AC3E}">
        <p14:creationId xmlns:p14="http://schemas.microsoft.com/office/powerpoint/2010/main" val="36969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Rectangle 1"/>
          <p:cNvSpPr/>
          <p:nvPr/>
        </p:nvSpPr>
        <p:spPr>
          <a:xfrm>
            <a:off x="1981200" y="152401"/>
            <a:ext cx="8458200" cy="1938992"/>
          </a:xfrm>
          <a:prstGeom prst="rect">
            <a:avLst/>
          </a:prstGeom>
        </p:spPr>
        <p:txBody>
          <a:bodyPr wrap="square">
            <a:spAutoFit/>
          </a:bodyPr>
          <a:lstStyle/>
          <a:p>
            <a:pPr lvl="0" algn="ctr">
              <a:defRPr/>
            </a:pPr>
            <a:r>
              <a:rPr lang="en-US" sz="6000" kern="0" spc="-50" dirty="0">
                <a:solidFill>
                  <a:schemeClr val="bg1"/>
                </a:solidFill>
                <a:effectLst>
                  <a:outerShdw blurRad="38100" dist="38100" dir="2700000" algn="tl">
                    <a:srgbClr val="000000">
                      <a:alpha val="43137"/>
                    </a:srgbClr>
                  </a:outerShdw>
                </a:effectLst>
                <a:latin typeface="Helvetica" panose="020B0604020202020204" pitchFamily="34" charset="0"/>
                <a:ea typeface="+mj-ea"/>
                <a:cs typeface="Helvetica" panose="020B0604020202020204" pitchFamily="34" charset="0"/>
              </a:rPr>
              <a:t>Heat Exhaustion
</a:t>
            </a:r>
            <a:endParaRPr lang="en-US" kern="0"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graphicFrame>
        <p:nvGraphicFramePr>
          <p:cNvPr id="3" name="Diagram 2"/>
          <p:cNvGraphicFramePr/>
          <p:nvPr>
            <p:extLst>
              <p:ext uri="{D42A27DB-BD31-4B8C-83A1-F6EECF244321}">
                <p14:modId xmlns:p14="http://schemas.microsoft.com/office/powerpoint/2010/main" val="425341288"/>
              </p:ext>
            </p:extLst>
          </p:nvPr>
        </p:nvGraphicFramePr>
        <p:xfrm>
          <a:off x="304800" y="1371600"/>
          <a:ext cx="114300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68897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294095935"/>
              </p:ext>
            </p:extLst>
          </p:nvPr>
        </p:nvGraphicFramePr>
        <p:xfrm>
          <a:off x="381000" y="1066800"/>
          <a:ext cx="11353800" cy="4103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5219945" y="3733800"/>
            <a:ext cx="1781257" cy="3939540"/>
          </a:xfrm>
          <a:prstGeom prst="rect">
            <a:avLst/>
          </a:prstGeom>
          <a:noFill/>
        </p:spPr>
        <p:txBody>
          <a:bodyPr wrap="none" rtlCol="0">
            <a:spAutoFit/>
          </a:bodyPr>
          <a:lstStyle/>
          <a:p>
            <a:r>
              <a:rPr lang="en-US" sz="25000" dirty="0">
                <a:solidFill>
                  <a:schemeClr val="accent3"/>
                </a:solidFill>
                <a:effectLst>
                  <a:outerShdw blurRad="50800" dist="38100" dir="5400000" algn="t" rotWithShape="0">
                    <a:prstClr val="black">
                      <a:alpha val="40000"/>
                    </a:prstClr>
                  </a:outerShdw>
                </a:effectLst>
              </a:rPr>
              <a:t>+</a:t>
            </a:r>
          </a:p>
        </p:txBody>
      </p:sp>
      <p:sp>
        <p:nvSpPr>
          <p:cNvPr id="4" name="TextBox 3"/>
          <p:cNvSpPr txBox="1"/>
          <p:nvPr/>
        </p:nvSpPr>
        <p:spPr>
          <a:xfrm>
            <a:off x="2932461" y="304801"/>
            <a:ext cx="6048322" cy="1015663"/>
          </a:xfrm>
          <a:prstGeom prst="rect">
            <a:avLst/>
          </a:prstGeom>
          <a:noFill/>
        </p:spPr>
        <p:txBody>
          <a:bodyPr wrap="none" rtlCol="0">
            <a:spAutoFit/>
          </a:bodyPr>
          <a:lstStyle/>
          <a:p>
            <a:r>
              <a:rPr lang="en-US" sz="6000" dirty="0">
                <a:solidFill>
                  <a:schemeClr val="accent1">
                    <a:lumMod val="75000"/>
                  </a:schemeClr>
                </a:solidFill>
              </a:rPr>
              <a:t>What you can do…</a:t>
            </a:r>
          </a:p>
        </p:txBody>
      </p:sp>
    </p:spTree>
    <p:extLst>
      <p:ext uri="{BB962C8B-B14F-4D97-AF65-F5344CB8AC3E}">
        <p14:creationId xmlns:p14="http://schemas.microsoft.com/office/powerpoint/2010/main" val="1480058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95400" y="0"/>
            <a:ext cx="9906000" cy="6858000"/>
          </a:xfrm>
          <a:prstGeom prst="rect">
            <a:avLst/>
          </a:prstGeom>
        </p:spPr>
      </p:pic>
      <p:sp>
        <p:nvSpPr>
          <p:cNvPr id="3" name="TextBox 2"/>
          <p:cNvSpPr txBox="1"/>
          <p:nvPr/>
        </p:nvSpPr>
        <p:spPr>
          <a:xfrm>
            <a:off x="1085850" y="4131409"/>
            <a:ext cx="10020300" cy="2726591"/>
          </a:xfrm>
          <a:prstGeom prst="flowChartTerminator">
            <a:avLst/>
          </a:prstGeom>
          <a:solidFill>
            <a:srgbClr val="4BACC6">
              <a:alpha val="85098"/>
            </a:srgbClr>
          </a:solidFill>
        </p:spPr>
        <p:txBody>
          <a:bodyPr wrap="square" rtlCol="0">
            <a:spAutoFit/>
          </a:bodyPr>
          <a:lstStyle/>
          <a:p>
            <a:pPr algn="ctr"/>
            <a:r>
              <a:rPr lang="en-US" sz="4000" b="1" dirty="0">
                <a:solidFill>
                  <a:schemeClr val="bg1"/>
                </a:solidFill>
              </a:rPr>
              <a:t>Heat stress is when your body becomes hot to the point where it is unable to cool itself down</a:t>
            </a:r>
          </a:p>
        </p:txBody>
      </p:sp>
    </p:spTree>
    <p:extLst>
      <p:ext uri="{BB962C8B-B14F-4D97-AF65-F5344CB8AC3E}">
        <p14:creationId xmlns:p14="http://schemas.microsoft.com/office/powerpoint/2010/main" val="413521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29000" y="457201"/>
            <a:ext cx="5143500" cy="57626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240216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6281" y="390436"/>
            <a:ext cx="7696200" cy="1754326"/>
          </a:xfrm>
          <a:prstGeom prst="rect">
            <a:avLst/>
          </a:prstGeom>
        </p:spPr>
        <p:txBody>
          <a:bodyPr wrap="square">
            <a:spAutoFit/>
          </a:bodyPr>
          <a:lstStyle/>
          <a:p>
            <a:pPr algn="ctr"/>
            <a:r>
              <a:rPr lang="en-US" sz="3600" dirty="0"/>
              <a:t>If there is no improvement, seek medical help immediately
</a:t>
            </a:r>
          </a:p>
        </p:txBody>
      </p:sp>
      <p:pic>
        <p:nvPicPr>
          <p:cNvPr id="1028" name="Picture 4" descr="Image result for ayuda medic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68917" y="1981201"/>
            <a:ext cx="4373562" cy="4373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9191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56159" y="723525"/>
            <a:ext cx="5563800" cy="55638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7612538">
            <a:off x="2457984" y="933984"/>
            <a:ext cx="5160150" cy="5160150"/>
          </a:xfrm>
          <a:prstGeom prst="rect">
            <a:avLst/>
          </a:prstGeom>
        </p:spPr>
      </p:pic>
      <p:sp>
        <p:nvSpPr>
          <p:cNvPr id="7" name="Title 1"/>
          <p:cNvSpPr txBox="1">
            <a:spLocks/>
          </p:cNvSpPr>
          <p:nvPr/>
        </p:nvSpPr>
        <p:spPr>
          <a:xfrm>
            <a:off x="2819400" y="1143000"/>
            <a:ext cx="83820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accent1"/>
                </a:solidFill>
                <a:latin typeface="+mj-lt"/>
                <a:ea typeface="+mj-ea"/>
                <a:cs typeface="+mj-cs"/>
              </a:defRPr>
            </a:lvl1pPr>
          </a:lstStyle>
          <a:p>
            <a:pPr algn="r"/>
            <a:r>
              <a:rPr lang="en-US" sz="5400" dirty="0">
                <a:solidFill>
                  <a:schemeClr val="tx2"/>
                </a:solidFill>
              </a:rPr>
              <a:t>Heat stroke</a:t>
            </a:r>
          </a:p>
        </p:txBody>
      </p:sp>
    </p:spTree>
    <p:extLst>
      <p:ext uri="{BB962C8B-B14F-4D97-AF65-F5344CB8AC3E}">
        <p14:creationId xmlns:p14="http://schemas.microsoft.com/office/powerpoint/2010/main" val="325078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67742"/>
          </a:xfrm>
          <a:prstGeom prst="rect">
            <a:avLst/>
          </a:prstGeom>
        </p:spPr>
      </p:pic>
      <p:sp>
        <p:nvSpPr>
          <p:cNvPr id="2" name="Title 1"/>
          <p:cNvSpPr txBox="1">
            <a:spLocks/>
          </p:cNvSpPr>
          <p:nvPr/>
        </p:nvSpPr>
        <p:spPr>
          <a:xfrm>
            <a:off x="152400" y="76200"/>
            <a:ext cx="4114800" cy="2078703"/>
          </a:xfrm>
          <a:prstGeom prst="rect">
            <a:avLst/>
          </a:prstGeom>
        </p:spPr>
        <p:txBody>
          <a:bodyPr>
            <a:normAutofit fontScale="85000" lnSpcReduction="10000"/>
          </a:bodyPr>
          <a:lstStyle>
            <a:lvl1pPr algn="ctr" defTabSz="914400" rtl="0" eaLnBrk="1" latinLnBrk="0" hangingPunct="1">
              <a:spcBef>
                <a:spcPct val="0"/>
              </a:spcBef>
              <a:buNone/>
              <a:defRPr sz="4400" b="0" i="0" u="none" kern="1200">
                <a:solidFill>
                  <a:schemeClr val="tx1"/>
                </a:solidFill>
                <a:latin typeface="Helvetica" panose="020B0604020202020204" pitchFamily="34" charset="0"/>
                <a:ea typeface="+mj-ea"/>
                <a:cs typeface="Helvetica" panose="020B0604020202020204" pitchFamily="34" charset="0"/>
              </a:defRPr>
            </a:lvl1pPr>
          </a:lstStyle>
          <a:p>
            <a:pPr algn="l"/>
            <a:r>
              <a:rPr lang="en-US" sz="6600" dirty="0">
                <a:solidFill>
                  <a:schemeClr val="accent2"/>
                </a:solidFill>
              </a:rPr>
              <a:t>Heat Stroke
</a:t>
            </a:r>
          </a:p>
        </p:txBody>
      </p:sp>
    </p:spTree>
    <p:extLst>
      <p:ext uri="{BB962C8B-B14F-4D97-AF65-F5344CB8AC3E}">
        <p14:creationId xmlns:p14="http://schemas.microsoft.com/office/powerpoint/2010/main" val="37855239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543817473"/>
              </p:ext>
            </p:extLst>
          </p:nvPr>
        </p:nvGraphicFramePr>
        <p:xfrm>
          <a:off x="533400" y="228600"/>
          <a:ext cx="11277600"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9699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8792576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95600" y="304801"/>
            <a:ext cx="6248400" cy="1569660"/>
          </a:xfrm>
          <a:prstGeom prst="rect">
            <a:avLst/>
          </a:prstGeom>
        </p:spPr>
        <p:txBody>
          <a:bodyPr wrap="square">
            <a:spAutoFit/>
          </a:bodyPr>
          <a:lstStyle/>
          <a:p>
            <a:pPr algn="ctr">
              <a:defRPr/>
            </a:pPr>
            <a:r>
              <a:rPr lang="en-US" sz="4800" kern="0" spc="-50" dirty="0">
                <a:solidFill>
                  <a:srgbClr val="000000"/>
                </a:solidFill>
                <a:latin typeface="Helvetica" panose="020B0604020202020204" pitchFamily="34" charset="0"/>
                <a:ea typeface="+mj-ea"/>
                <a:cs typeface="Helvetica" panose="020B0604020202020204" pitchFamily="34" charset="0"/>
              </a:rPr>
              <a:t>What is a life worth?
</a:t>
            </a:r>
            <a:endParaRPr lang="en-US" sz="4800" kern="0" dirty="0">
              <a:solidFill>
                <a:sysClr val="windowText" lastClr="000000"/>
              </a:solidFill>
              <a:latin typeface="Helvetica" panose="020B0604020202020204" pitchFamily="34" charset="0"/>
              <a:cs typeface="Helvetica"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0" y="1440680"/>
            <a:ext cx="4549697" cy="236940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00600" y="3828937"/>
            <a:ext cx="3733334" cy="2806349"/>
          </a:xfrm>
          <a:prstGeom prst="ellipse">
            <a:avLst/>
          </a:prstGeom>
          <a:ln>
            <a:noFill/>
          </a:ln>
          <a:effectLst>
            <a:softEdge rad="112500"/>
          </a:effectLst>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67633" y="1806720"/>
            <a:ext cx="3332967" cy="3244559"/>
          </a:xfrm>
          <a:prstGeom prst="rect">
            <a:avLst/>
          </a:prstGeom>
        </p:spPr>
      </p:pic>
      <p:sp>
        <p:nvSpPr>
          <p:cNvPr id="8" name="TextBox 7"/>
          <p:cNvSpPr txBox="1"/>
          <p:nvPr/>
        </p:nvSpPr>
        <p:spPr>
          <a:xfrm rot="21107961">
            <a:off x="7272553" y="2007814"/>
            <a:ext cx="2575034" cy="923330"/>
          </a:xfrm>
          <a:prstGeom prst="rect">
            <a:avLst/>
          </a:prstGeom>
          <a:solidFill>
            <a:srgbClr val="FF0000"/>
          </a:solidFill>
        </p:spPr>
        <p:txBody>
          <a:bodyPr wrap="square" rtlCol="0">
            <a:spAutoFit/>
          </a:bodyPr>
          <a:lstStyle/>
          <a:p>
            <a:pPr algn="ctr"/>
            <a:r>
              <a:rPr lang="en-US" sz="5400" b="1" dirty="0">
                <a:cs typeface="Times New Roman" panose="02020603050405020304" pitchFamily="18" charset="0"/>
              </a:rPr>
              <a:t>$3,800</a:t>
            </a:r>
            <a:endParaRPr lang="es-PE" sz="5400" b="1" dirty="0">
              <a:cs typeface="Times New Roman" panose="02020603050405020304" pitchFamily="18" charset="0"/>
            </a:endParaRPr>
          </a:p>
        </p:txBody>
      </p:sp>
    </p:spTree>
    <p:extLst>
      <p:ext uri="{BB962C8B-B14F-4D97-AF65-F5344CB8AC3E}">
        <p14:creationId xmlns:p14="http://schemas.microsoft.com/office/powerpoint/2010/main" val="9276240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91147">
            <a:off x="6921489" y="310516"/>
            <a:ext cx="3069167" cy="3678539"/>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38601" y="3679052"/>
            <a:ext cx="3931349" cy="2917691"/>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758121">
            <a:off x="2258527" y="542126"/>
            <a:ext cx="3236932" cy="35947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07998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5943601"/>
            <a:ext cx="11506200" cy="461665"/>
          </a:xfrm>
          <a:prstGeom prst="rect">
            <a:avLst/>
          </a:prstGeom>
        </p:spPr>
        <p:txBody>
          <a:bodyPr wrap="square">
            <a:spAutoFit/>
          </a:bodyPr>
          <a:lstStyle/>
          <a:p>
            <a:r>
              <a:rPr lang="en-US" sz="1200" dirty="0">
                <a:latin typeface="Helvetica" panose="020B0604020202020204" pitchFamily="34" charset="0"/>
                <a:cs typeface="Helvetica" panose="020B0604020202020204" pitchFamily="34" charset="0"/>
              </a:rPr>
              <a:t>This curriculum was made possible by a grant from the National Institute for Occupational Safety and Health (U54-OH011230).  The Curriculum follows the requirements of the revised Worker Protection Standards of the United States Environmental Protection Agency, but the content, images, and facilitators’ guide are the authors’.</a:t>
            </a:r>
          </a:p>
        </p:txBody>
      </p:sp>
      <p:sp>
        <p:nvSpPr>
          <p:cNvPr id="3" name="Rectangle 2"/>
          <p:cNvSpPr/>
          <p:nvPr/>
        </p:nvSpPr>
        <p:spPr>
          <a:xfrm>
            <a:off x="381000" y="4572000"/>
            <a:ext cx="11353800" cy="923330"/>
          </a:xfrm>
          <a:prstGeom prst="rect">
            <a:avLst/>
          </a:prstGeom>
        </p:spPr>
        <p:txBody>
          <a:bodyPr wrap="square">
            <a:spAutoFit/>
          </a:bodyPr>
          <a:lstStyle/>
          <a:p>
            <a:r>
              <a:rPr lang="en-US" dirty="0">
                <a:latin typeface="Helvetica" panose="020B0604020202020204" pitchFamily="34" charset="0"/>
                <a:cs typeface="Helvetica" panose="020B0604020202020204" pitchFamily="34" charset="0"/>
              </a:rPr>
              <a:t>Suggested Citation:  Tovar Aguilar, A., Marin, A.J., Hopewell, J., Trejo, M., Garcia Rendon, M., Ordaz Gudino, C. &amp; Grzywacz, J.G. (2018). Enfermedades Relacionadas al Calor[Kit]. Tallahassee, FL: Florida State University.</a:t>
            </a:r>
          </a:p>
        </p:txBody>
      </p:sp>
      <p:sp>
        <p:nvSpPr>
          <p:cNvPr id="4" name="Rectangle 3"/>
          <p:cNvSpPr/>
          <p:nvPr/>
        </p:nvSpPr>
        <p:spPr>
          <a:xfrm>
            <a:off x="8915400" y="685562"/>
            <a:ext cx="2524124" cy="3200876"/>
          </a:xfrm>
          <a:prstGeom prst="rect">
            <a:avLst/>
          </a:prstGeom>
          <a:solidFill>
            <a:schemeClr val="accent3"/>
          </a:solidFill>
        </p:spPr>
        <p:txBody>
          <a:bodyPr wrap="square">
            <a:spAutoFit/>
          </a:bodyPr>
          <a:lstStyle/>
          <a:p>
            <a:r>
              <a:rPr lang="en-US" sz="1100" dirty="0">
                <a:solidFill>
                  <a:schemeClr val="bg1"/>
                </a:solidFill>
                <a:latin typeface="Helvetica" panose="020B0604020202020204" pitchFamily="34" charset="0"/>
                <a:cs typeface="Helvetica" panose="020B0604020202020204" pitchFamily="34" charset="0"/>
              </a:rPr>
              <a:t>  </a:t>
            </a:r>
            <a:br>
              <a:rPr lang="en-US" dirty="0">
                <a:solidFill>
                  <a:schemeClr val="bg1"/>
                </a:solidFill>
                <a:latin typeface="Helvetica" panose="020B0604020202020204" pitchFamily="34" charset="0"/>
                <a:cs typeface="Helvetica" panose="020B0604020202020204" pitchFamily="34" charset="0"/>
              </a:rPr>
            </a:br>
            <a:r>
              <a:rPr lang="en-US" dirty="0">
                <a:solidFill>
                  <a:schemeClr val="bg1"/>
                </a:solidFill>
                <a:latin typeface="Helvetica" panose="020B0604020202020204" pitchFamily="34" charset="0"/>
                <a:cs typeface="Helvetica" panose="020B0604020202020204" pitchFamily="34" charset="0"/>
              </a:rPr>
              <a:t>This curriculum would not have been possible without the helpful contributions of (in alphabetical order): Fiorella Chavez Carlos, Fernanda Correa, Jeannie Economos, &amp; Guojuan Shang.</a:t>
            </a:r>
            <a:br>
              <a:rPr lang="en-US" dirty="0">
                <a:solidFill>
                  <a:schemeClr val="bg1"/>
                </a:solidFill>
                <a:latin typeface="Helvetica" panose="020B0604020202020204" pitchFamily="34" charset="0"/>
                <a:cs typeface="Helvetica" panose="020B0604020202020204" pitchFamily="34" charset="0"/>
              </a:rPr>
            </a:br>
            <a:endParaRPr lang="en-US" sz="1100" dirty="0">
              <a:solidFill>
                <a:schemeClr val="bg1"/>
              </a:solidFill>
              <a:latin typeface="Helvetica" panose="020B0604020202020204" pitchFamily="34" charset="0"/>
              <a:cs typeface="Helvetica" panose="020B0604020202020204" pitchFamily="34" charset="0"/>
            </a:endParaRPr>
          </a:p>
        </p:txBody>
      </p:sp>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62150" y="381000"/>
            <a:ext cx="22479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lorida State Universit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28850" y="2286000"/>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outheast and Coastal Center for Agricultural Safety and Health"/>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82362" y="259735"/>
            <a:ext cx="2346504" cy="1276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81600" y="1760220"/>
            <a:ext cx="2295486" cy="1383030"/>
          </a:xfrm>
          <a:prstGeom prst="rect">
            <a:avLst/>
          </a:prstGeom>
        </p:spPr>
      </p:pic>
      <p:pic>
        <p:nvPicPr>
          <p:cNvPr id="1032" name="Picture 8" descr="Image result for University of Florida IFA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111439" y="3236078"/>
            <a:ext cx="2695575" cy="1094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793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753567880"/>
              </p:ext>
            </p:extLst>
          </p:nvPr>
        </p:nvGraphicFramePr>
        <p:xfrm>
          <a:off x="304800" y="228600"/>
          <a:ext cx="11506200"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436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1" y="381000"/>
            <a:ext cx="7016187" cy="6477000"/>
          </a:xfrm>
          <a:prstGeom prst="rect">
            <a:avLst/>
          </a:prstGeom>
        </p:spPr>
      </p:pic>
      <p:sp>
        <p:nvSpPr>
          <p:cNvPr id="3" name="Cloud Callout 2"/>
          <p:cNvSpPr/>
          <p:nvPr/>
        </p:nvSpPr>
        <p:spPr>
          <a:xfrm rot="21018344">
            <a:off x="5544273" y="115555"/>
            <a:ext cx="4407804" cy="3776265"/>
          </a:xfrm>
          <a:prstGeom prst="cloudCallout">
            <a:avLst>
              <a:gd name="adj1" fmla="val -58477"/>
              <a:gd name="adj2" fmla="val 5939"/>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defTabSz="914218"/>
            <a:endParaRPr lang="en-US" sz="1900" dirty="0">
              <a:solidFill>
                <a:srgbClr val="FFFFFF"/>
              </a:solidFill>
            </a:endParaRPr>
          </a:p>
        </p:txBody>
      </p:sp>
      <p:sp>
        <p:nvSpPr>
          <p:cNvPr id="4" name="TextBox 3"/>
          <p:cNvSpPr txBox="1"/>
          <p:nvPr/>
        </p:nvSpPr>
        <p:spPr>
          <a:xfrm>
            <a:off x="5738980" y="609601"/>
            <a:ext cx="3481220" cy="4401201"/>
          </a:xfrm>
          <a:prstGeom prst="rect">
            <a:avLst/>
          </a:prstGeom>
          <a:noFill/>
        </p:spPr>
        <p:txBody>
          <a:bodyPr wrap="square" lIns="91424" tIns="45718" rIns="91424" bIns="45718" rtlCol="0">
            <a:spAutoFit/>
          </a:bodyPr>
          <a:lstStyle/>
          <a:p>
            <a:pPr algn="ctr" defTabSz="914218"/>
            <a:r>
              <a:rPr lang="en-US" sz="4000" dirty="0">
                <a:solidFill>
                  <a:srgbClr val="434342"/>
                </a:solidFill>
                <a:latin typeface="Tekton Pro" pitchFamily="34" charset="0"/>
              </a:rPr>
              <a:t>Are farmworkers </a:t>
            </a:r>
          </a:p>
          <a:p>
            <a:pPr algn="ctr" defTabSz="914218"/>
            <a:r>
              <a:rPr lang="en-US" sz="4000" dirty="0">
                <a:solidFill>
                  <a:srgbClr val="434342"/>
                </a:solidFill>
                <a:latin typeface="Tekton Pro" pitchFamily="34" charset="0"/>
              </a:rPr>
              <a:t>in greater danger?</a:t>
            </a:r>
            <a:br>
              <a:rPr lang="en-US" sz="4000" dirty="0">
                <a:solidFill>
                  <a:srgbClr val="434342"/>
                </a:solidFill>
                <a:latin typeface="Tekton Pro" pitchFamily="34" charset="0"/>
              </a:rPr>
            </a:br>
            <a:r>
              <a:rPr lang="en-US" sz="4000" dirty="0">
                <a:solidFill>
                  <a:srgbClr val="434342"/>
                </a:solidFill>
                <a:latin typeface="Tekton Pro" pitchFamily="34" charset="0"/>
              </a:rPr>
              <a:t>
</a:t>
            </a:r>
            <a:br>
              <a:rPr lang="es-ES" sz="4000" dirty="0">
                <a:solidFill>
                  <a:srgbClr val="434342"/>
                </a:solidFill>
                <a:latin typeface="Tekton Pro" pitchFamily="34" charset="0"/>
              </a:rPr>
            </a:br>
            <a:r>
              <a:rPr lang="es-ES" sz="4000" dirty="0">
                <a:solidFill>
                  <a:srgbClr val="434342"/>
                </a:solidFill>
                <a:latin typeface="Tekton Pro" pitchFamily="34" charset="0"/>
              </a:rPr>
              <a:t> </a:t>
            </a:r>
            <a:endParaRPr lang="en-US" sz="4000" dirty="0">
              <a:solidFill>
                <a:srgbClr val="434342"/>
              </a:solidFill>
              <a:latin typeface="Tekton Pro" pitchFamily="34" charset="0"/>
            </a:endParaRPr>
          </a:p>
        </p:txBody>
      </p:sp>
    </p:spTree>
    <p:extLst>
      <p:ext uri="{BB962C8B-B14F-4D97-AF65-F5344CB8AC3E}">
        <p14:creationId xmlns:p14="http://schemas.microsoft.com/office/powerpoint/2010/main" val="3768023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person"/>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55627" y="2233390"/>
            <a:ext cx="1475636" cy="1106727"/>
          </a:xfrm>
          <a:prstGeom prst="rect">
            <a:avLst/>
          </a:prstGeom>
        </p:spPr>
      </p:pic>
      <p:pic>
        <p:nvPicPr>
          <p:cNvPr id="7" name="Picture 6" title="person"/>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688131" y="1600343"/>
            <a:ext cx="1475636" cy="1106727"/>
          </a:xfrm>
          <a:prstGeom prst="rect">
            <a:avLst/>
          </a:prstGeom>
        </p:spPr>
      </p:pic>
      <p:pic>
        <p:nvPicPr>
          <p:cNvPr id="8" name="Picture 7" title="person"/>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77467" y="3848243"/>
            <a:ext cx="1475636" cy="1106727"/>
          </a:xfrm>
          <a:prstGeom prst="rect">
            <a:avLst/>
          </a:prstGeom>
        </p:spPr>
      </p:pic>
      <p:pic>
        <p:nvPicPr>
          <p:cNvPr id="9" name="Picture 8" title="person"/>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14426" y="1014326"/>
            <a:ext cx="1475636" cy="1106727"/>
          </a:xfrm>
          <a:prstGeom prst="rect">
            <a:avLst/>
          </a:prstGeom>
        </p:spPr>
      </p:pic>
      <p:pic>
        <p:nvPicPr>
          <p:cNvPr id="10" name="Picture 9" title="person"/>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227035" y="2752274"/>
            <a:ext cx="1475636" cy="1106727"/>
          </a:xfrm>
          <a:prstGeom prst="rect">
            <a:avLst/>
          </a:prstGeom>
        </p:spPr>
      </p:pic>
      <p:pic>
        <p:nvPicPr>
          <p:cNvPr id="11" name="Picture 10" title="person"/>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004647" y="3772043"/>
            <a:ext cx="1475636" cy="1106727"/>
          </a:xfrm>
          <a:prstGeom prst="rect">
            <a:avLst/>
          </a:prstGeom>
        </p:spPr>
      </p:pic>
      <p:pic>
        <p:nvPicPr>
          <p:cNvPr id="12" name="Picture 11" title="person"/>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47819" y="1817221"/>
            <a:ext cx="1475636" cy="1106727"/>
          </a:xfrm>
          <a:prstGeom prst="rect">
            <a:avLst/>
          </a:prstGeom>
        </p:spPr>
      </p:pic>
      <p:pic>
        <p:nvPicPr>
          <p:cNvPr id="13" name="Picture 12" title="person"/>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336802" y="327334"/>
            <a:ext cx="1475636" cy="1106727"/>
          </a:xfrm>
          <a:prstGeom prst="rect">
            <a:avLst/>
          </a:prstGeom>
        </p:spPr>
      </p:pic>
      <p:pic>
        <p:nvPicPr>
          <p:cNvPr id="14" name="Picture 13" title="person"/>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954219" y="2979330"/>
            <a:ext cx="1475636" cy="1106727"/>
          </a:xfrm>
          <a:prstGeom prst="rect">
            <a:avLst/>
          </a:prstGeom>
        </p:spPr>
      </p:pic>
      <p:pic>
        <p:nvPicPr>
          <p:cNvPr id="15" name="Picture 14" title="person"/>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620379" y="2538819"/>
            <a:ext cx="1475636" cy="1106727"/>
          </a:xfrm>
          <a:prstGeom prst="rect">
            <a:avLst/>
          </a:prstGeom>
        </p:spPr>
      </p:pic>
      <p:pic>
        <p:nvPicPr>
          <p:cNvPr id="17" name="Picture 16" title="person"/>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731847" y="3357409"/>
            <a:ext cx="1475636" cy="1106727"/>
          </a:xfrm>
          <a:prstGeom prst="rect">
            <a:avLst/>
          </a:prstGeom>
        </p:spPr>
      </p:pic>
      <p:pic>
        <p:nvPicPr>
          <p:cNvPr id="18" name="Picture 17" title="person"/>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575567" y="455179"/>
            <a:ext cx="1475636" cy="1106727"/>
          </a:xfrm>
          <a:prstGeom prst="rect">
            <a:avLst/>
          </a:prstGeom>
        </p:spPr>
      </p:pic>
      <p:pic>
        <p:nvPicPr>
          <p:cNvPr id="19" name="Picture 18" title="person"/>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630166" y="1895585"/>
            <a:ext cx="1475636" cy="1106727"/>
          </a:xfrm>
          <a:prstGeom prst="rect">
            <a:avLst/>
          </a:prstGeom>
        </p:spPr>
      </p:pic>
      <p:pic>
        <p:nvPicPr>
          <p:cNvPr id="20" name="Picture 19" title="person"/>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396183" y="4217521"/>
            <a:ext cx="1475636" cy="1106727"/>
          </a:xfrm>
          <a:prstGeom prst="rect">
            <a:avLst/>
          </a:prstGeom>
        </p:spPr>
      </p:pic>
      <p:pic>
        <p:nvPicPr>
          <p:cNvPr id="21" name="Picture 20" title="person"/>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763135" y="5296043"/>
            <a:ext cx="1475636" cy="1106727"/>
          </a:xfrm>
          <a:prstGeom prst="rect">
            <a:avLst/>
          </a:prstGeom>
        </p:spPr>
      </p:pic>
      <p:pic>
        <p:nvPicPr>
          <p:cNvPr id="22" name="Picture 21" title="person"/>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00919" y="5471890"/>
            <a:ext cx="1475636" cy="1106727"/>
          </a:xfrm>
          <a:prstGeom prst="rect">
            <a:avLst/>
          </a:prstGeom>
        </p:spPr>
      </p:pic>
      <p:pic>
        <p:nvPicPr>
          <p:cNvPr id="23" name="Picture 22" title="person"/>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083171" y="4419743"/>
            <a:ext cx="1475636" cy="1106727"/>
          </a:xfrm>
          <a:prstGeom prst="rect">
            <a:avLst/>
          </a:prstGeom>
        </p:spPr>
      </p:pic>
      <p:pic>
        <p:nvPicPr>
          <p:cNvPr id="24" name="Picture 23" title="person"/>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36099" y="5296043"/>
            <a:ext cx="1475636" cy="1106727"/>
          </a:xfrm>
          <a:prstGeom prst="rect">
            <a:avLst/>
          </a:prstGeom>
        </p:spPr>
      </p:pic>
      <p:pic>
        <p:nvPicPr>
          <p:cNvPr id="25" name="Picture 24" title="person"/>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27735" y="4176490"/>
            <a:ext cx="1475636" cy="1106727"/>
          </a:xfrm>
          <a:prstGeom prst="rect">
            <a:avLst/>
          </a:prstGeom>
        </p:spPr>
      </p:pic>
      <p:pic>
        <p:nvPicPr>
          <p:cNvPr id="26" name="Picture 25" title="person"/>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543550" y="5375174"/>
            <a:ext cx="1475636" cy="1106727"/>
          </a:xfrm>
          <a:prstGeom prst="rect">
            <a:avLst/>
          </a:prstGeom>
        </p:spPr>
      </p:pic>
      <p:pic>
        <p:nvPicPr>
          <p:cNvPr id="27" name="Picture 26" title="person"/>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823200" y="4568965"/>
            <a:ext cx="1727200" cy="1295400"/>
          </a:xfrm>
          <a:prstGeom prst="rect">
            <a:avLst/>
          </a:prstGeom>
        </p:spPr>
      </p:pic>
      <p:sp>
        <p:nvSpPr>
          <p:cNvPr id="28" name="Content Placeholder 2"/>
          <p:cNvSpPr txBox="1">
            <a:spLocks/>
          </p:cNvSpPr>
          <p:nvPr/>
        </p:nvSpPr>
        <p:spPr>
          <a:xfrm>
            <a:off x="6167931" y="327324"/>
            <a:ext cx="5631468" cy="368363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Helvetica" panose="020B0604020202020204" pitchFamily="34" charset="0"/>
                <a:ea typeface="+mn-ea"/>
                <a:cs typeface="Helvetica"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219140">
              <a:spcBef>
                <a:spcPts val="0"/>
              </a:spcBef>
              <a:buNone/>
            </a:pPr>
            <a:r>
              <a:rPr lang="en-US" sz="4267" b="1" dirty="0">
                <a:solidFill>
                  <a:srgbClr val="1F497D"/>
                </a:solidFill>
              </a:rPr>
              <a:t>Farmworkers are </a:t>
            </a:r>
            <a:br>
              <a:rPr lang="en-US" sz="4267" b="1" dirty="0">
                <a:solidFill>
                  <a:srgbClr val="1F497D"/>
                </a:solidFill>
              </a:rPr>
            </a:br>
            <a:r>
              <a:rPr lang="en-US" sz="6400" b="1" dirty="0">
                <a:solidFill>
                  <a:srgbClr val="FFC000"/>
                </a:solidFill>
              </a:rPr>
              <a:t>20 times </a:t>
            </a:r>
            <a:r>
              <a:rPr lang="en-US" sz="4267" b="1" dirty="0">
                <a:solidFill>
                  <a:srgbClr val="1F497D"/>
                </a:solidFill>
              </a:rPr>
              <a:t>more likely to die from heat related illness than other workers. </a:t>
            </a:r>
          </a:p>
        </p:txBody>
      </p:sp>
      <p:sp>
        <p:nvSpPr>
          <p:cNvPr id="2" name="Title 1" hidden="1"/>
          <p:cNvSpPr>
            <a:spLocks noGrp="1"/>
          </p:cNvSpPr>
          <p:nvPr>
            <p:ph type="title"/>
          </p:nvPr>
        </p:nvSpPr>
        <p:spPr/>
        <p:txBody>
          <a:bodyPr>
            <a:normAutofit fontScale="90000"/>
          </a:bodyPr>
          <a:lstStyle/>
          <a:p>
            <a:r>
              <a:rPr lang="en-US" b="1" dirty="0">
                <a:solidFill>
                  <a:srgbClr val="1F497D"/>
                </a:solidFill>
              </a:rPr>
              <a:t>Farmworkers are </a:t>
            </a:r>
            <a:br>
              <a:rPr lang="en-US" b="1" dirty="0">
                <a:solidFill>
                  <a:srgbClr val="1F497D"/>
                </a:solidFill>
              </a:rPr>
            </a:br>
            <a:r>
              <a:rPr lang="en-US" sz="12800" b="1" dirty="0">
                <a:solidFill>
                  <a:srgbClr val="FFC000"/>
                </a:solidFill>
              </a:rPr>
              <a:t>20 times </a:t>
            </a:r>
            <a:r>
              <a:rPr lang="en-US" b="1" dirty="0">
                <a:solidFill>
                  <a:srgbClr val="1F497D"/>
                </a:solidFill>
              </a:rPr>
              <a:t>more likely to die from heat related illness than other workers. </a:t>
            </a:r>
            <a:br>
              <a:rPr lang="en-US" b="1" dirty="0">
                <a:solidFill>
                  <a:srgbClr val="1F497D"/>
                </a:solidFill>
              </a:rPr>
            </a:br>
            <a:endParaRPr lang="en-US" dirty="0"/>
          </a:p>
        </p:txBody>
      </p:sp>
    </p:spTree>
    <p:extLst>
      <p:ext uri="{BB962C8B-B14F-4D97-AF65-F5344CB8AC3E}">
        <p14:creationId xmlns:p14="http://schemas.microsoft.com/office/powerpoint/2010/main" val="404567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0"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ntr" presetSubtype="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par>
                                <p:cTn id="59" presetID="10"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8">
                                            <p:txEl>
                                              <p:pRg st="0" end="0"/>
                                            </p:txEl>
                                          </p:spTgt>
                                        </p:tgtEl>
                                        <p:attrNameLst>
                                          <p:attrName>style.visibility</p:attrName>
                                        </p:attrNameLst>
                                      </p:cBhvr>
                                      <p:to>
                                        <p:strVal val="visible"/>
                                      </p:to>
                                    </p:set>
                                    <p:animEffect transition="in" filter="fade">
                                      <p:cBhvr>
                                        <p:cTn id="69"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0" y="1524001"/>
            <a:ext cx="6493638" cy="5333999"/>
          </a:xfrm>
          <a:prstGeom prst="rect">
            <a:avLst/>
          </a:prstGeom>
        </p:spPr>
      </p:pic>
      <p:sp>
        <p:nvSpPr>
          <p:cNvPr id="4" name="Cloud Callout 3"/>
          <p:cNvSpPr/>
          <p:nvPr/>
        </p:nvSpPr>
        <p:spPr>
          <a:xfrm rot="12241250">
            <a:off x="1810854" y="287068"/>
            <a:ext cx="3669018" cy="3577326"/>
          </a:xfrm>
          <a:prstGeom prst="cloudCallout">
            <a:avLst>
              <a:gd name="adj1" fmla="val -55610"/>
              <a:gd name="adj2" fmla="val 20919"/>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defTabSz="914218"/>
            <a:endParaRPr lang="en-US" sz="1900" dirty="0">
              <a:solidFill>
                <a:srgbClr val="FFFFFF"/>
              </a:solidFill>
            </a:endParaRPr>
          </a:p>
        </p:txBody>
      </p:sp>
      <p:sp>
        <p:nvSpPr>
          <p:cNvPr id="5" name="TextBox 4"/>
          <p:cNvSpPr txBox="1"/>
          <p:nvPr/>
        </p:nvSpPr>
        <p:spPr>
          <a:xfrm>
            <a:off x="2018551" y="1219200"/>
            <a:ext cx="3253625" cy="2554541"/>
          </a:xfrm>
          <a:prstGeom prst="rect">
            <a:avLst/>
          </a:prstGeom>
          <a:noFill/>
        </p:spPr>
        <p:txBody>
          <a:bodyPr wrap="square" lIns="91424" tIns="45718" rIns="91424" bIns="45718" rtlCol="0">
            <a:spAutoFit/>
          </a:bodyPr>
          <a:lstStyle/>
          <a:p>
            <a:pPr algn="ctr" defTabSz="914218"/>
            <a:r>
              <a:rPr lang="en-US" sz="4000" dirty="0">
                <a:solidFill>
                  <a:srgbClr val="434342"/>
                </a:solidFill>
                <a:latin typeface="Tekton Pro" pitchFamily="34" charset="0"/>
              </a:rPr>
              <a:t>Who is affected by heat?
</a:t>
            </a:r>
            <a:endParaRPr lang="es-ES" sz="4000" dirty="0">
              <a:solidFill>
                <a:srgbClr val="434342"/>
              </a:solidFill>
              <a:latin typeface="Tekton Pro" pitchFamily="34" charset="0"/>
            </a:endParaRPr>
          </a:p>
        </p:txBody>
      </p:sp>
    </p:spTree>
    <p:extLst>
      <p:ext uri="{BB962C8B-B14F-4D97-AF65-F5344CB8AC3E}">
        <p14:creationId xmlns:p14="http://schemas.microsoft.com/office/powerpoint/2010/main" val="4402169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PERSISTENCEDATA" val="MMPROD_UIPERSISTENCEDATA"/>
  <p:tag name="MMPROD_UIDATA" val="&lt;database version=&quot;11.0&quot;&gt;&lt;object type=&quot;1&quot; unique_id=&quot;10001&quot;&gt;&lt;object type=&quot;8&quot; unique_id=&quot;19620&quot;&gt;&lt;/object&gt;&lt;object type=&quot;2&quot; unique_id=&quot;19621&quot;&gt;&lt;object type=&quot;3&quot; unique_id=&quot;19623&quot;&gt;&lt;property id=&quot;20148&quot; value=&quot;5&quot;/&gt;&lt;property id=&quot;20300&quot; value=&quot;Slide 2&quot;/&gt;&lt;property id=&quot;20307&quot; value=&quot;257&quot;/&gt;&lt;/object&gt;&lt;object type=&quot;3&quot; unique_id=&quot;19624&quot;&gt;&lt;property id=&quot;20148&quot; value=&quot;5&quot;/&gt;&lt;property id=&quot;20300&quot; value=&quot;Slide 5&quot;/&gt;&lt;property id=&quot;20307&quot; value=&quot;258&quot;/&gt;&lt;/object&gt;&lt;object type=&quot;3&quot; unique_id=&quot;19786&quot;&gt;&lt;property id=&quot;20148&quot; value=&quot;5&quot;/&gt;&lt;property id=&quot;20300&quot; value=&quot;Slide 4&quot;/&gt;&lt;property id=&quot;20307&quot; value=&quot;259&quot;/&gt;&lt;/object&gt;&lt;object type=&quot;3&quot; unique_id=&quot;20343&quot;&gt;&lt;property id=&quot;20148&quot; value=&quot;5&quot;/&gt;&lt;property id=&quot;20300&quot; value=&quot;Slide 6&quot;/&gt;&lt;property id=&quot;20307&quot; value=&quot;260&quot;/&gt;&lt;/object&gt;&lt;object type=&quot;3&quot; unique_id=&quot;20344&quot;&gt;&lt;property id=&quot;20148&quot; value=&quot;5&quot;/&gt;&lt;property id=&quot;20300&quot; value=&quot;Slide 7&quot;/&gt;&lt;property id=&quot;20307&quot; value=&quot;261&quot;/&gt;&lt;/object&gt;&lt;object type=&quot;3&quot; unique_id=&quot;20345&quot;&gt;&lt;property id=&quot;20148&quot; value=&quot;5&quot;/&gt;&lt;property id=&quot;20300&quot; value=&quot;Slide 8&quot;/&gt;&lt;property id=&quot;20307&quot; value=&quot;262&quot;/&gt;&lt;/object&gt;&lt;object type=&quot;3&quot; unique_id=&quot;20346&quot;&gt;&lt;property id=&quot;20148&quot; value=&quot;5&quot;/&gt;&lt;property id=&quot;20300&quot; value=&quot;Slide 9&quot;/&gt;&lt;property id=&quot;20307&quot; value=&quot;263&quot;/&gt;&lt;/object&gt;&lt;object type=&quot;3&quot; unique_id=&quot;20347&quot;&gt;&lt;property id=&quot;20148&quot; value=&quot;5&quot;/&gt;&lt;property id=&quot;20300&quot; value=&quot;Slide 10&quot;/&gt;&lt;property id=&quot;20307&quot; value=&quot;264&quot;/&gt;&lt;/object&gt;&lt;object type=&quot;3&quot; unique_id=&quot;20348&quot;&gt;&lt;property id=&quot;20148&quot; value=&quot;5&quot;/&gt;&lt;property id=&quot;20300&quot; value=&quot;Slide 12&quot;/&gt;&lt;property id=&quot;20307&quot; value=&quot;265&quot;/&gt;&lt;/object&gt;&lt;object type=&quot;3&quot; unique_id=&quot;20349&quot;&gt;&lt;property id=&quot;20148&quot; value=&quot;5&quot;/&gt;&lt;property id=&quot;20300&quot; value=&quot;Slide 14&quot;/&gt;&lt;property id=&quot;20307&quot; value=&quot;266&quot;/&gt;&lt;/object&gt;&lt;object type=&quot;3&quot; unique_id=&quot;20351&quot;&gt;&lt;property id=&quot;20148&quot; value=&quot;5&quot;/&gt;&lt;property id=&quot;20300&quot; value=&quot;Slide 11&quot;/&gt;&lt;property id=&quot;20307&quot; value=&quot;270&quot;/&gt;&lt;/object&gt;&lt;object type=&quot;3&quot; unique_id=&quot;20352&quot;&gt;&lt;property id=&quot;20148&quot; value=&quot;5&quot;/&gt;&lt;property id=&quot;20300&quot; value=&quot;Slide 18&quot;/&gt;&lt;property id=&quot;20307&quot; value=&quot;268&quot;/&gt;&lt;/object&gt;&lt;object type=&quot;3&quot; unique_id=&quot;20354&quot;&gt;&lt;property id=&quot;20148&quot; value=&quot;5&quot;/&gt;&lt;property id=&quot;20300&quot; value=&quot;Slide 20&quot;/&gt;&lt;property id=&quot;20307&quot; value=&quot;271&quot;/&gt;&lt;/object&gt;&lt;object type=&quot;3&quot; unique_id=&quot;20355&quot;&gt;&lt;property id=&quot;20148&quot; value=&quot;5&quot;/&gt;&lt;property id=&quot;20300&quot; value=&quot;Slide 22&quot;/&gt;&lt;property id=&quot;20307&quot; value=&quot;272&quot;/&gt;&lt;/object&gt;&lt;object type=&quot;3&quot; unique_id=&quot;20356&quot;&gt;&lt;property id=&quot;20148&quot; value=&quot;5&quot;/&gt;&lt;property id=&quot;20300&quot; value=&quot;Slide 23&quot;/&gt;&lt;property id=&quot;20307&quot; value=&quot;274&quot;/&gt;&lt;/object&gt;&lt;object type=&quot;3&quot; unique_id=&quot;20357&quot;&gt;&lt;property id=&quot;20148&quot; value=&quot;5&quot;/&gt;&lt;property id=&quot;20300&quot; value=&quot;Slide 24&quot;/&gt;&lt;property id=&quot;20307&quot; value=&quot;273&quot;/&gt;&lt;/object&gt;&lt;object type=&quot;3&quot; unique_id=&quot;20358&quot;&gt;&lt;property id=&quot;20148&quot; value=&quot;5&quot;/&gt;&lt;property id=&quot;20300&quot; value=&quot;Slide 29&quot;/&gt;&lt;property id=&quot;20307&quot; value=&quot;275&quot;/&gt;&lt;/object&gt;&lt;object type=&quot;3&quot; unique_id=&quot;20359&quot;&gt;&lt;property id=&quot;20148&quot; value=&quot;5&quot;/&gt;&lt;property id=&quot;20300&quot; value=&quot;Slide 26&quot;/&gt;&lt;property id=&quot;20307&quot; value=&quot;276&quot;/&gt;&lt;/object&gt;&lt;object type=&quot;3&quot; unique_id=&quot;20360&quot;&gt;&lt;property id=&quot;20148&quot; value=&quot;5&quot;/&gt;&lt;property id=&quot;20300&quot; value=&quot;Slide 16&quot;/&gt;&lt;property id=&quot;20307&quot; value=&quot;277&quot;/&gt;&lt;/object&gt;&lt;object type=&quot;3&quot; unique_id=&quot;20720&quot;&gt;&lt;property id=&quot;20148&quot; value=&quot;5&quot;/&gt;&lt;property id=&quot;20300&quot; value=&quot;Slide 15&quot;/&gt;&lt;property id=&quot;20307&quot; value=&quot;279&quot;/&gt;&lt;/object&gt;&lt;object type=&quot;3&quot; unique_id=&quot;20722&quot;&gt;&lt;property id=&quot;20148&quot; value=&quot;5&quot;/&gt;&lt;property id=&quot;20300&quot; value=&quot;Slide 31&quot;/&gt;&lt;property id=&quot;20307&quot; value=&quot;284&quot;/&gt;&lt;/object&gt;&lt;object type=&quot;3&quot; unique_id=&quot;20723&quot;&gt;&lt;property id=&quot;20148&quot; value=&quot;5&quot;/&gt;&lt;property id=&quot;20300&quot; value=&quot;Slide 54&quot;/&gt;&lt;property id=&quot;20307&quot; value=&quot;285&quot;/&gt;&lt;/object&gt;&lt;object type=&quot;3&quot; unique_id=&quot;20724&quot;&gt;&lt;property id=&quot;20148&quot; value=&quot;5&quot;/&gt;&lt;property id=&quot;20300&quot; value=&quot;Slide 33&quot;/&gt;&lt;property id=&quot;20307&quot; value=&quot;286&quot;/&gt;&lt;/object&gt;&lt;object type=&quot;3&quot; unique_id=&quot;21135&quot;&gt;&lt;property id=&quot;20148&quot; value=&quot;5&quot;/&gt;&lt;property id=&quot;20300&quot; value=&quot;Slide 34&quot;/&gt;&lt;property id=&quot;20307&quot; value=&quot;287&quot;/&gt;&lt;/object&gt;&lt;object type=&quot;3&quot; unique_id=&quot;21136&quot;&gt;&lt;property id=&quot;20148&quot; value=&quot;5&quot;/&gt;&lt;property id=&quot;20300&quot; value=&quot;Slide 35&quot;/&gt;&lt;property id=&quot;20307&quot; value=&quot;288&quot;/&gt;&lt;/object&gt;&lt;object type=&quot;3&quot; unique_id=&quot;21137&quot;&gt;&lt;property id=&quot;20148&quot; value=&quot;5&quot;/&gt;&lt;property id=&quot;20300&quot; value=&quot;Slide 37&quot;/&gt;&lt;property id=&quot;20307&quot; value=&quot;289&quot;/&gt;&lt;/object&gt;&lt;object type=&quot;3&quot; unique_id=&quot;21138&quot;&gt;&lt;property id=&quot;20148&quot; value=&quot;5&quot;/&gt;&lt;property id=&quot;20300&quot; value=&quot;Slide 38&quot;/&gt;&lt;property id=&quot;20307&quot; value=&quot;291&quot;/&gt;&lt;/object&gt;&lt;object type=&quot;3&quot; unique_id=&quot;21140&quot;&gt;&lt;property id=&quot;20148&quot; value=&quot;5&quot;/&gt;&lt;property id=&quot;20300&quot; value=&quot;Slide 30&quot;/&gt;&lt;property id=&quot;20307&quot; value=&quot;292&quot;/&gt;&lt;/object&gt;&lt;object type=&quot;3&quot; unique_id=&quot;21476&quot;&gt;&lt;property id=&quot;20148&quot; value=&quot;5&quot;/&gt;&lt;property id=&quot;20300&quot; value=&quot;Slide 42&quot;/&gt;&lt;property id=&quot;20307&quot; value=&quot;294&quot;/&gt;&lt;/object&gt;&lt;object type=&quot;3&quot; unique_id=&quot;21477&quot;&gt;&lt;property id=&quot;20148&quot; value=&quot;5&quot;/&gt;&lt;property id=&quot;20300&quot; value=&quot;Slide 43&quot;/&gt;&lt;property id=&quot;20307&quot; value=&quot;295&quot;/&gt;&lt;/object&gt;&lt;object type=&quot;3&quot; unique_id=&quot;21478&quot;&gt;&lt;property id=&quot;20148&quot; value=&quot;5&quot;/&gt;&lt;property id=&quot;20300&quot; value=&quot;Slide 49&quot;/&gt;&lt;property id=&quot;20307&quot; value=&quot;296&quot;/&gt;&lt;/object&gt;&lt;object type=&quot;3&quot; unique_id=&quot;21479&quot;&gt;&lt;property id=&quot;20148&quot; value=&quot;5&quot;/&gt;&lt;property id=&quot;20300&quot; value=&quot;Slide 46&quot;/&gt;&lt;property id=&quot;20307&quot; value=&quot;297&quot;/&gt;&lt;/object&gt;&lt;object type=&quot;3&quot; unique_id=&quot;21935&quot;&gt;&lt;property id=&quot;20148&quot; value=&quot;5&quot;/&gt;&lt;property id=&quot;20300&quot; value=&quot;Slide 48&quot;/&gt;&lt;property id=&quot;20307&quot; value=&quot;298&quot;/&gt;&lt;/object&gt;&lt;object type=&quot;3&quot; unique_id=&quot;21936&quot;&gt;&lt;property id=&quot;20148&quot; value=&quot;5&quot;/&gt;&lt;property id=&quot;20300&quot; value=&quot;Slide 51&quot;/&gt;&lt;property id=&quot;20307&quot; value=&quot;299&quot;/&gt;&lt;/object&gt;&lt;object type=&quot;3&quot; unique_id=&quot;21937&quot;&gt;&lt;property id=&quot;20148&quot; value=&quot;5&quot;/&gt;&lt;property id=&quot;20300&quot; value=&quot;Slide 52&quot;/&gt;&lt;property id=&quot;20307&quot; value=&quot;300&quot;/&gt;&lt;/object&gt;&lt;object type=&quot;3&quot; unique_id=&quot;21938&quot;&gt;&lt;property id=&quot;20148&quot; value=&quot;5&quot;/&gt;&lt;property id=&quot;20300&quot; value=&quot;Slide 53&quot;/&gt;&lt;property id=&quot;20307&quot; value=&quot;301&quot;/&gt;&lt;/object&gt;&lt;object type=&quot;3&quot; unique_id=&quot;73991&quot;&gt;&lt;property id=&quot;20148&quot; value=&quot;5&quot;/&gt;&lt;property id=&quot;20300&quot; value=&quot;Slide 13&quot;/&gt;&lt;property id=&quot;20307&quot; value=&quot;313&quot;/&gt;&lt;/object&gt;&lt;object type=&quot;3&quot; unique_id=&quot;73994&quot;&gt;&lt;property id=&quot;20148&quot; value=&quot;5&quot;/&gt;&lt;property id=&quot;20300&quot; value=&quot;Slide 32&quot;/&gt;&lt;property id=&quot;20307&quot; value=&quot;309&quot;/&gt;&lt;/object&gt;&lt;object type=&quot;3&quot; unique_id=&quot;73995&quot;&gt;&lt;property id=&quot;20148&quot; value=&quot;5&quot;/&gt;&lt;property id=&quot;20300&quot; value=&quot;Slide 55&quot;/&gt;&lt;property id=&quot;20307&quot; value=&quot;311&quot;/&gt;&lt;/object&gt;&lt;object type=&quot;3&quot; unique_id=&quot;74184&quot;&gt;&lt;property id=&quot;20148&quot; value=&quot;5&quot;/&gt;&lt;property id=&quot;20300&quot; value=&quot;Slide 39&quot;/&gt;&lt;property id=&quot;20307&quot; value=&quot;315&quot;/&gt;&lt;/object&gt;&lt;object type=&quot;3&quot; unique_id=&quot;74410&quot;&gt;&lt;property id=&quot;20148&quot; value=&quot;5&quot;/&gt;&lt;property id=&quot;20300&quot; value=&quot;Slide 1&quot;/&gt;&lt;property id=&quot;20307&quot; value=&quot;316&quot;/&gt;&lt;/object&gt;&lt;object type=&quot;3&quot; unique_id=&quot;75011&quot;&gt;&lt;property id=&quot;20148&quot; value=&quot;5&quot;/&gt;&lt;property id=&quot;20300&quot; value=&quot;Slide 17&quot;/&gt;&lt;property id=&quot;20307&quot; value=&quot;322&quot;/&gt;&lt;/object&gt;&lt;object type=&quot;3&quot; unique_id=&quot;75012&quot;&gt;&lt;property id=&quot;20148&quot; value=&quot;5&quot;/&gt;&lt;property id=&quot;20300&quot; value=&quot;Slide 19&quot;/&gt;&lt;property id=&quot;20307&quot; value=&quot;323&quot;/&gt;&lt;/object&gt;&lt;object type=&quot;3&quot; unique_id=&quot;75013&quot;&gt;&lt;property id=&quot;20148&quot; value=&quot;5&quot;/&gt;&lt;property id=&quot;20300&quot; value=&quot;Slide 25&quot;/&gt;&lt;property id=&quot;20307&quot; value=&quot;324&quot;/&gt;&lt;/object&gt;&lt;object type=&quot;3&quot; unique_id=&quot;75014&quot;&gt;&lt;property id=&quot;20148&quot; value=&quot;5&quot;/&gt;&lt;property id=&quot;20300&quot; value=&quot;Slide 40&quot;/&gt;&lt;property id=&quot;20307&quot; value=&quot;325&quot;/&gt;&lt;/object&gt;&lt;object type=&quot;3&quot; unique_id=&quot;75015&quot;&gt;&lt;property id=&quot;20148&quot; value=&quot;5&quot;/&gt;&lt;property id=&quot;20300&quot; value=&quot;Slide 41&quot;/&gt;&lt;property id=&quot;20307&quot; value=&quot;321&quot;/&gt;&lt;/object&gt;&lt;object type=&quot;3&quot; unique_id=&quot;75649&quot;&gt;&lt;property id=&quot;20148&quot; value=&quot;5&quot;/&gt;&lt;property id=&quot;20300&quot; value=&quot;Slide 21&quot;/&gt;&lt;property id=&quot;20307&quot; value=&quot;328&quot;/&gt;&lt;/object&gt;&lt;object type=&quot;3&quot; unique_id=&quot;75650&quot;&gt;&lt;property id=&quot;20148&quot; value=&quot;5&quot;/&gt;&lt;property id=&quot;20300&quot; value=&quot;Slide 27&quot;/&gt;&lt;property id=&quot;20307&quot; value=&quot;329&quot;/&gt;&lt;/object&gt;&lt;object type=&quot;3&quot; unique_id=&quot;75651&quot;&gt;&lt;property id=&quot;20148&quot; value=&quot;5&quot;/&gt;&lt;property id=&quot;20300&quot; value=&quot;Slide 28&quot;/&gt;&lt;property id=&quot;20307&quot; value=&quot;327&quot;/&gt;&lt;/object&gt;&lt;object type=&quot;3&quot; unique_id=&quot;75653&quot;&gt;&lt;property id=&quot;20148&quot; value=&quot;5&quot;/&gt;&lt;property id=&quot;20300&quot; value=&quot;Slide 44&quot;/&gt;&lt;property id=&quot;20307&quot; value=&quot;334&quot;/&gt;&lt;/object&gt;&lt;object type=&quot;3&quot; unique_id=&quot;76717&quot;&gt;&lt;property id=&quot;20148&quot; value=&quot;5&quot;/&gt;&lt;property id=&quot;20300&quot; value=&quot;Slide 36&quot;/&gt;&lt;property id=&quot;20307&quot; value=&quot;335&quot;/&gt;&lt;/object&gt;&lt;object type=&quot;3&quot; unique_id=&quot;76718&quot;&gt;&lt;property id=&quot;20148&quot; value=&quot;5&quot;/&gt;&lt;property id=&quot;20300&quot; value=&quot;Slide 45&quot;/&gt;&lt;property id=&quot;20307&quot; value=&quot;336&quot;/&gt;&lt;/object&gt;&lt;object type=&quot;3&quot; unique_id=&quot;76719&quot;&gt;&lt;property id=&quot;20148&quot; value=&quot;5&quot;/&gt;&lt;property id=&quot;20300&quot; value=&quot;Slide 47&quot;/&gt;&lt;property id=&quot;20307&quot; value=&quot;337&quot;/&gt;&lt;/object&gt;&lt;object type=&quot;3&quot; unique_id=&quot;76720&quot;&gt;&lt;property id=&quot;20148&quot; value=&quot;5&quot;/&gt;&lt;property id=&quot;20300&quot; value=&quot;Slide 50&quot;/&gt;&lt;property id=&quot;20307&quot; value=&quot;338&quot;/&gt;&lt;/object&gt;&lt;object type=&quot;3&quot; unique_id=&quot;77689&quot;&gt;&lt;property id=&quot;20148&quot; value=&quot;5&quot;/&gt;&lt;property id=&quot;20300&quot; value=&quot;Slide 3&quot;/&gt;&lt;property id=&quot;20307&quot; value=&quot;339&quot;/&gt;&lt;/object&gt;&lt;object type=&quot;3&quot; unique_id=&quot;77690&quot;&gt;&lt;property id=&quot;20148&quot; value=&quot;5&quot;/&gt;&lt;property id=&quot;20300&quot; value=&quot;Slide 56&quot;/&gt;&lt;property id=&quot;20307&quot; value=&quot;341&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Custom 1">
      <a:majorFont>
        <a:latin typeface="Helvetic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Custom 2">
      <a:dk1>
        <a:srgbClr val="4C5059"/>
      </a:dk1>
      <a:lt1>
        <a:srgbClr val="FFFFFF"/>
      </a:lt1>
      <a:dk2>
        <a:srgbClr val="013563"/>
      </a:dk2>
      <a:lt2>
        <a:srgbClr val="D3D3D3"/>
      </a:lt2>
      <a:accent1>
        <a:srgbClr val="004B8D"/>
      </a:accent1>
      <a:accent2>
        <a:srgbClr val="02BFD0"/>
      </a:accent2>
      <a:accent3>
        <a:srgbClr val="BCC649"/>
      </a:accent3>
      <a:accent4>
        <a:srgbClr val="FDB128"/>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CL"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CL"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de906e2-e1c5-45a8-9b25-5ef4b2a86d96" xsi:nil="true"/>
    <lcf76f155ced4ddcb4097134ff3c332f xmlns="30b11524-1a45-4028-bde0-1f9e165b8d1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33C554A533C6F479E90E472C93F90E8" ma:contentTypeVersion="16" ma:contentTypeDescription="Create a new document." ma:contentTypeScope="" ma:versionID="51dea406f5fd61188903560e78b32aac">
  <xsd:schema xmlns:xsd="http://www.w3.org/2001/XMLSchema" xmlns:xs="http://www.w3.org/2001/XMLSchema" xmlns:p="http://schemas.microsoft.com/office/2006/metadata/properties" xmlns:ns2="30b11524-1a45-4028-bde0-1f9e165b8d12" xmlns:ns3="4de906e2-e1c5-45a8-9b25-5ef4b2a86d96" targetNamespace="http://schemas.microsoft.com/office/2006/metadata/properties" ma:root="true" ma:fieldsID="e4353e44d5fc26abdd9fbcef1bc722a6" ns2:_="" ns3:_="">
    <xsd:import namespace="30b11524-1a45-4028-bde0-1f9e165b8d12"/>
    <xsd:import namespace="4de906e2-e1c5-45a8-9b25-5ef4b2a86d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b11524-1a45-4028-bde0-1f9e165b8d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ece98c3-52f6-45e3-858d-f92ed8f83fe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de906e2-e1c5-45a8-9b25-5ef4b2a86d9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0bffbf4-05f6-4788-ae74-3728e102ee91}" ma:internalName="TaxCatchAll" ma:showField="CatchAllData" ma:web="4de906e2-e1c5-45a8-9b25-5ef4b2a86d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A180D6-6023-47E8-A797-D557F253D36F}">
  <ds:schemaRefs>
    <ds:schemaRef ds:uri="http://schemas.microsoft.com/sharepoint/v3/contenttype/forms"/>
  </ds:schemaRefs>
</ds:datastoreItem>
</file>

<file path=customXml/itemProps2.xml><?xml version="1.0" encoding="utf-8"?>
<ds:datastoreItem xmlns:ds="http://schemas.openxmlformats.org/officeDocument/2006/customXml" ds:itemID="{B8E5E809-F0D8-41EC-B308-ADCFB5756545}">
  <ds:schemaRefs>
    <ds:schemaRef ds:uri="30b11524-1a45-4028-bde0-1f9e165b8d12"/>
    <ds:schemaRef ds:uri="4de906e2-e1c5-45a8-9b25-5ef4b2a86d9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F0417AE-EB53-44B2-B372-6F22FE444963}">
  <ds:schemaRefs>
    <ds:schemaRef ds:uri="30b11524-1a45-4028-bde0-1f9e165b8d12"/>
    <ds:schemaRef ds:uri="4de906e2-e1c5-45a8-9b25-5ef4b2a86d9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26560</TotalTime>
  <Words>6788</Words>
  <Application>Microsoft Office PowerPoint</Application>
  <PresentationFormat>Widescreen</PresentationFormat>
  <Paragraphs>503</Paragraphs>
  <Slides>58</Slides>
  <Notes>50</Notes>
  <HiddenSlides>0</HiddenSlides>
  <MMClips>3</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58</vt:i4>
      </vt:variant>
    </vt:vector>
  </HeadingPairs>
  <TitlesOfParts>
    <vt:vector size="71" baseType="lpstr">
      <vt:lpstr>DengXian</vt:lpstr>
      <vt:lpstr>STXingkai</vt:lpstr>
      <vt:lpstr>Arial</vt:lpstr>
      <vt:lpstr>Calibri</vt:lpstr>
      <vt:lpstr>Georgia</vt:lpstr>
      <vt:lpstr>Helvetica</vt:lpstr>
      <vt:lpstr>HP Simplified</vt:lpstr>
      <vt:lpstr>Tekton Pro</vt:lpstr>
      <vt:lpstr>Times New Roman</vt:lpstr>
      <vt:lpstr>Wingdings</vt:lpstr>
      <vt:lpstr>Office Theme</vt:lpstr>
      <vt:lpstr>1_Office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Farmworkers are  20 times more likely to die from heat related illness than other workers.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Environment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Jillian</dc:creator>
  <cp:lastModifiedBy>Jillian Hopewell</cp:lastModifiedBy>
  <cp:revision>158</cp:revision>
  <cp:lastPrinted>2018-03-02T18:07:15Z</cp:lastPrinted>
  <dcterms:created xsi:type="dcterms:W3CDTF">2018-02-18T17:03:06Z</dcterms:created>
  <dcterms:modified xsi:type="dcterms:W3CDTF">2022-07-21T19:59:04Z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0x010100733C554A533C6F479E90E472C93F90E8</vt:lpwstr>
  </property>
  <property fmtid="{D5CDD505-2E9C-101B-9397-08002B2CF9AE}" pid="3" name="MediaServiceImageTags">
    <vt:lpwstr/>
  </property>
</Properties>
</file>